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82" r:id="rId2"/>
    <p:sldId id="301" r:id="rId3"/>
    <p:sldId id="281" r:id="rId4"/>
    <p:sldId id="302" r:id="rId5"/>
    <p:sldId id="283" r:id="rId6"/>
    <p:sldId id="361" r:id="rId7"/>
    <p:sldId id="362" r:id="rId8"/>
    <p:sldId id="363" r:id="rId9"/>
    <p:sldId id="364" r:id="rId10"/>
    <p:sldId id="365" r:id="rId11"/>
    <p:sldId id="350" r:id="rId12"/>
    <p:sldId id="351" r:id="rId13"/>
    <p:sldId id="352" r:id="rId14"/>
    <p:sldId id="353" r:id="rId15"/>
    <p:sldId id="354" r:id="rId16"/>
    <p:sldId id="355" r:id="rId17"/>
    <p:sldId id="284" r:id="rId18"/>
    <p:sldId id="303" r:id="rId19"/>
    <p:sldId id="304" r:id="rId20"/>
    <p:sldId id="259" r:id="rId21"/>
    <p:sldId id="264" r:id="rId22"/>
    <p:sldId id="312" r:id="rId23"/>
    <p:sldId id="257" r:id="rId24"/>
    <p:sldId id="316" r:id="rId25"/>
    <p:sldId id="315" r:id="rId26"/>
    <p:sldId id="278" r:id="rId27"/>
    <p:sldId id="319" r:id="rId28"/>
    <p:sldId id="269" r:id="rId29"/>
    <p:sldId id="270" r:id="rId30"/>
    <p:sldId id="272" r:id="rId31"/>
    <p:sldId id="349" r:id="rId32"/>
    <p:sldId id="266" r:id="rId33"/>
    <p:sldId id="265" r:id="rId34"/>
    <p:sldId id="287" r:id="rId35"/>
    <p:sldId id="267" r:id="rId36"/>
    <p:sldId id="268" r:id="rId37"/>
    <p:sldId id="307" r:id="rId38"/>
    <p:sldId id="306" r:id="rId39"/>
    <p:sldId id="288" r:id="rId40"/>
    <p:sldId id="324" r:id="rId41"/>
    <p:sldId id="325" r:id="rId42"/>
    <p:sldId id="342" r:id="rId43"/>
    <p:sldId id="326" r:id="rId44"/>
    <p:sldId id="328" r:id="rId45"/>
    <p:sldId id="290" r:id="rId46"/>
    <p:sldId id="293" r:id="rId47"/>
    <p:sldId id="285" r:id="rId48"/>
    <p:sldId id="286" r:id="rId49"/>
    <p:sldId id="340" r:id="rId50"/>
    <p:sldId id="344" r:id="rId51"/>
    <p:sldId id="295" r:id="rId52"/>
    <p:sldId id="299" r:id="rId53"/>
    <p:sldId id="297" r:id="rId54"/>
    <p:sldId id="276" r:id="rId55"/>
    <p:sldId id="308" r:id="rId56"/>
    <p:sldId id="309" r:id="rId57"/>
    <p:sldId id="277" r:id="rId58"/>
    <p:sldId id="279" r:id="rId59"/>
    <p:sldId id="280" r:id="rId60"/>
    <p:sldId id="356" r:id="rId61"/>
    <p:sldId id="357" r:id="rId62"/>
    <p:sldId id="358" r:id="rId63"/>
    <p:sldId id="359" r:id="rId64"/>
    <p:sldId id="360" r:id="rId65"/>
    <p:sldId id="294" r:id="rId66"/>
    <p:sldId id="310" r:id="rId67"/>
    <p:sldId id="311" r:id="rId68"/>
    <p:sldId id="366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ED1B24"/>
    <a:srgbClr val="CC3300"/>
    <a:srgbClr val="FF5050"/>
    <a:srgbClr val="FF99CC"/>
    <a:srgbClr val="FA8072"/>
    <a:srgbClr val="FFE699"/>
    <a:srgbClr val="2D32FF"/>
    <a:srgbClr val="F8CBAD"/>
    <a:srgbClr val="FC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F4CD6A-2C92-4FF0-80FA-C6C35EEFC60A}" v="694" dt="2020-02-19T13:39:59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5250" autoAdjust="0"/>
  </p:normalViewPr>
  <p:slideViewPr>
    <p:cSldViewPr snapToGrid="0">
      <p:cViewPr>
        <p:scale>
          <a:sx n="75" d="100"/>
          <a:sy n="75" d="100"/>
        </p:scale>
        <p:origin x="202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 수연" userId="ff2535773ad64d2f" providerId="LiveId" clId="{7EF4CD6A-2C92-4FF0-80FA-C6C35EEFC60A}"/>
    <pc:docChg chg="undo custSel addSld delSld modSld sldOrd modMainMaster">
      <pc:chgData name="배 수연" userId="ff2535773ad64d2f" providerId="LiveId" clId="{7EF4CD6A-2C92-4FF0-80FA-C6C35EEFC60A}" dt="2020-03-09T13:33:08.542" v="14896" actId="20577"/>
      <pc:docMkLst>
        <pc:docMk/>
      </pc:docMkLst>
      <pc:sldChg chg="addSp delSp modSp add del">
        <pc:chgData name="배 수연" userId="ff2535773ad64d2f" providerId="LiveId" clId="{7EF4CD6A-2C92-4FF0-80FA-C6C35EEFC60A}" dt="2020-03-06T12:44:28.805" v="10879" actId="47"/>
        <pc:sldMkLst>
          <pc:docMk/>
          <pc:sldMk cId="1061142793" sldId="257"/>
        </pc:sldMkLst>
        <pc:spChg chg="del mod">
          <ac:chgData name="배 수연" userId="ff2535773ad64d2f" providerId="LiveId" clId="{7EF4CD6A-2C92-4FF0-80FA-C6C35EEFC60A}" dt="2020-02-16T14:16:34.610" v="21" actId="478"/>
          <ac:spMkLst>
            <pc:docMk/>
            <pc:sldMk cId="1061142793" sldId="257"/>
            <ac:spMk id="2" creationId="{81A225CB-7743-47C4-A029-7A88CBF04C88}"/>
          </ac:spMkLst>
        </pc:spChg>
        <pc:spChg chg="mod">
          <ac:chgData name="배 수연" userId="ff2535773ad64d2f" providerId="LiveId" clId="{7EF4CD6A-2C92-4FF0-80FA-C6C35EEFC60A}" dt="2020-02-16T14:18:31.989" v="53" actId="255"/>
          <ac:spMkLst>
            <pc:docMk/>
            <pc:sldMk cId="1061142793" sldId="257"/>
            <ac:spMk id="4" creationId="{D8F5E080-D3F8-4D11-8E0B-9D57797813DC}"/>
          </ac:spMkLst>
        </pc:spChg>
        <pc:spChg chg="mod">
          <ac:chgData name="배 수연" userId="ff2535773ad64d2f" providerId="LiveId" clId="{7EF4CD6A-2C92-4FF0-80FA-C6C35EEFC60A}" dt="2020-02-16T14:34:50.681" v="429" actId="255"/>
          <ac:spMkLst>
            <pc:docMk/>
            <pc:sldMk cId="1061142793" sldId="257"/>
            <ac:spMk id="8" creationId="{B277B427-A029-4046-B392-6CE7ECFFBF47}"/>
          </ac:spMkLst>
        </pc:spChg>
        <pc:spChg chg="mod">
          <ac:chgData name="배 수연" userId="ff2535773ad64d2f" providerId="LiveId" clId="{7EF4CD6A-2C92-4FF0-80FA-C6C35EEFC60A}" dt="2020-02-16T14:18:34.909" v="54" actId="255"/>
          <ac:spMkLst>
            <pc:docMk/>
            <pc:sldMk cId="1061142793" sldId="257"/>
            <ac:spMk id="14" creationId="{D4AACC6A-C1E3-493C-8708-F9B12F5F54B0}"/>
          </ac:spMkLst>
        </pc:spChg>
        <pc:spChg chg="mod">
          <ac:chgData name="배 수연" userId="ff2535773ad64d2f" providerId="LiveId" clId="{7EF4CD6A-2C92-4FF0-80FA-C6C35EEFC60A}" dt="2020-02-16T14:34:50.681" v="429" actId="255"/>
          <ac:spMkLst>
            <pc:docMk/>
            <pc:sldMk cId="1061142793" sldId="257"/>
            <ac:spMk id="20" creationId="{D7C95273-C461-40BC-AC99-34F6AE1261F2}"/>
          </ac:spMkLst>
        </pc:spChg>
        <pc:spChg chg="mod">
          <ac:chgData name="배 수연" userId="ff2535773ad64d2f" providerId="LiveId" clId="{7EF4CD6A-2C92-4FF0-80FA-C6C35EEFC60A}" dt="2020-02-16T14:34:59.253" v="431" actId="1076"/>
          <ac:spMkLst>
            <pc:docMk/>
            <pc:sldMk cId="1061142793" sldId="257"/>
            <ac:spMk id="21" creationId="{6A1CE226-DDEA-4C4E-915F-455F4AD85968}"/>
          </ac:spMkLst>
        </pc:spChg>
        <pc:spChg chg="mod">
          <ac:chgData name="배 수연" userId="ff2535773ad64d2f" providerId="LiveId" clId="{7EF4CD6A-2C92-4FF0-80FA-C6C35EEFC60A}" dt="2020-02-16T14:35:05.199" v="432" actId="1076"/>
          <ac:spMkLst>
            <pc:docMk/>
            <pc:sldMk cId="1061142793" sldId="257"/>
            <ac:spMk id="22" creationId="{6D9DC5CC-6205-4D5A-A6B4-A037A2DC3D1B}"/>
          </ac:spMkLst>
        </pc:spChg>
        <pc:spChg chg="mod">
          <ac:chgData name="배 수연" userId="ff2535773ad64d2f" providerId="LiveId" clId="{7EF4CD6A-2C92-4FF0-80FA-C6C35EEFC60A}" dt="2020-02-16T14:34:50.681" v="429" actId="255"/>
          <ac:spMkLst>
            <pc:docMk/>
            <pc:sldMk cId="1061142793" sldId="257"/>
            <ac:spMk id="23" creationId="{AED3384C-967C-48A8-A5CB-333C66F65E46}"/>
          </ac:spMkLst>
        </pc:spChg>
        <pc:spChg chg="mod">
          <ac:chgData name="배 수연" userId="ff2535773ad64d2f" providerId="LiveId" clId="{7EF4CD6A-2C92-4FF0-80FA-C6C35EEFC60A}" dt="2020-02-16T14:34:50.681" v="429" actId="255"/>
          <ac:spMkLst>
            <pc:docMk/>
            <pc:sldMk cId="1061142793" sldId="257"/>
            <ac:spMk id="24" creationId="{099DC5C2-6972-48E8-9110-81273CA86923}"/>
          </ac:spMkLst>
        </pc:spChg>
        <pc:spChg chg="add del mod">
          <ac:chgData name="배 수연" userId="ff2535773ad64d2f" providerId="LiveId" clId="{7EF4CD6A-2C92-4FF0-80FA-C6C35EEFC60A}" dt="2020-02-16T14:22:38.382" v="94" actId="478"/>
          <ac:spMkLst>
            <pc:docMk/>
            <pc:sldMk cId="1061142793" sldId="257"/>
            <ac:spMk id="29" creationId="{603A4883-E6C7-47E6-9302-CD29A1CCF95A}"/>
          </ac:spMkLst>
        </pc:spChg>
        <pc:spChg chg="add del">
          <ac:chgData name="배 수연" userId="ff2535773ad64d2f" providerId="LiveId" clId="{7EF4CD6A-2C92-4FF0-80FA-C6C35EEFC60A}" dt="2020-02-16T14:22:38.382" v="94" actId="478"/>
          <ac:spMkLst>
            <pc:docMk/>
            <pc:sldMk cId="1061142793" sldId="257"/>
            <ac:spMk id="30" creationId="{268F687E-21C9-4FA0-A3B5-C3C9E85C5637}"/>
          </ac:spMkLst>
        </pc:spChg>
        <pc:spChg chg="mod">
          <ac:chgData name="배 수연" userId="ff2535773ad64d2f" providerId="LiveId" clId="{7EF4CD6A-2C92-4FF0-80FA-C6C35EEFC60A}" dt="2020-02-16T14:38:37.519" v="468" actId="1076"/>
          <ac:spMkLst>
            <pc:docMk/>
            <pc:sldMk cId="1061142793" sldId="257"/>
            <ac:spMk id="31" creationId="{786F8A2A-0C99-433C-A705-5022BE0BED03}"/>
          </ac:spMkLst>
        </pc:spChg>
        <pc:spChg chg="add del mod">
          <ac:chgData name="배 수연" userId="ff2535773ad64d2f" providerId="LiveId" clId="{7EF4CD6A-2C92-4FF0-80FA-C6C35EEFC60A}" dt="2020-02-16T14:22:38.382" v="94" actId="478"/>
          <ac:spMkLst>
            <pc:docMk/>
            <pc:sldMk cId="1061142793" sldId="257"/>
            <ac:spMk id="32" creationId="{C5856264-E0D0-4C02-AD10-F0668616D49F}"/>
          </ac:spMkLst>
        </pc:spChg>
        <pc:spChg chg="add del">
          <ac:chgData name="배 수연" userId="ff2535773ad64d2f" providerId="LiveId" clId="{7EF4CD6A-2C92-4FF0-80FA-C6C35EEFC60A}" dt="2020-02-16T14:24:50.695" v="144" actId="478"/>
          <ac:spMkLst>
            <pc:docMk/>
            <pc:sldMk cId="1061142793" sldId="257"/>
            <ac:spMk id="33" creationId="{7B62A841-1AAC-4FEE-9F3E-C58C9EB81293}"/>
          </ac:spMkLst>
        </pc:spChg>
        <pc:spChg chg="add del">
          <ac:chgData name="배 수연" userId="ff2535773ad64d2f" providerId="LiveId" clId="{7EF4CD6A-2C92-4FF0-80FA-C6C35EEFC60A}" dt="2020-02-16T14:24:50.695" v="144" actId="478"/>
          <ac:spMkLst>
            <pc:docMk/>
            <pc:sldMk cId="1061142793" sldId="257"/>
            <ac:spMk id="34" creationId="{B162486E-1E0B-4005-81EC-13C64510ED40}"/>
          </ac:spMkLst>
        </pc:spChg>
        <pc:spChg chg="add del">
          <ac:chgData name="배 수연" userId="ff2535773ad64d2f" providerId="LiveId" clId="{7EF4CD6A-2C92-4FF0-80FA-C6C35EEFC60A}" dt="2020-02-16T14:24:50.695" v="144" actId="478"/>
          <ac:spMkLst>
            <pc:docMk/>
            <pc:sldMk cId="1061142793" sldId="257"/>
            <ac:spMk id="35" creationId="{CC2BDDFA-F1F1-4C0B-B41C-4B7B1639F11D}"/>
          </ac:spMkLst>
        </pc:spChg>
        <pc:spChg chg="add del">
          <ac:chgData name="배 수연" userId="ff2535773ad64d2f" providerId="LiveId" clId="{7EF4CD6A-2C92-4FF0-80FA-C6C35EEFC60A}" dt="2020-02-16T14:24:49.354" v="143"/>
          <ac:spMkLst>
            <pc:docMk/>
            <pc:sldMk cId="1061142793" sldId="257"/>
            <ac:spMk id="36" creationId="{48CA0817-0D77-4531-8199-E4F49EE95CA2}"/>
          </ac:spMkLst>
        </pc:spChg>
        <pc:spChg chg="add del">
          <ac:chgData name="배 수연" userId="ff2535773ad64d2f" providerId="LiveId" clId="{7EF4CD6A-2C92-4FF0-80FA-C6C35EEFC60A}" dt="2020-02-16T14:24:49.354" v="143"/>
          <ac:spMkLst>
            <pc:docMk/>
            <pc:sldMk cId="1061142793" sldId="257"/>
            <ac:spMk id="37" creationId="{5F89D4B0-D74A-4595-8D0E-57072625C1C0}"/>
          </ac:spMkLst>
        </pc:spChg>
        <pc:spChg chg="mod">
          <ac:chgData name="배 수연" userId="ff2535773ad64d2f" providerId="LiveId" clId="{7EF4CD6A-2C92-4FF0-80FA-C6C35EEFC60A}" dt="2020-02-16T14:27:57.619" v="225" actId="2711"/>
          <ac:spMkLst>
            <pc:docMk/>
            <pc:sldMk cId="1061142793" sldId="257"/>
            <ac:spMk id="42" creationId="{B74AE37A-CA74-4272-8662-8B22BCDE4CF0}"/>
          </ac:spMkLst>
        </pc:spChg>
        <pc:spChg chg="add del">
          <ac:chgData name="배 수연" userId="ff2535773ad64d2f" providerId="LiveId" clId="{7EF4CD6A-2C92-4FF0-80FA-C6C35EEFC60A}" dt="2020-02-16T14:24:49.354" v="143"/>
          <ac:spMkLst>
            <pc:docMk/>
            <pc:sldMk cId="1061142793" sldId="257"/>
            <ac:spMk id="45" creationId="{E6DAC487-FCA6-40EF-BC4F-BBE22FA757D1}"/>
          </ac:spMkLst>
        </pc:spChg>
        <pc:spChg chg="add">
          <ac:chgData name="배 수연" userId="ff2535773ad64d2f" providerId="LiveId" clId="{7EF4CD6A-2C92-4FF0-80FA-C6C35EEFC60A}" dt="2020-02-16T14:24:51.112" v="145"/>
          <ac:spMkLst>
            <pc:docMk/>
            <pc:sldMk cId="1061142793" sldId="257"/>
            <ac:spMk id="47" creationId="{968688E5-E711-42D9-99F9-58325E3F8207}"/>
          </ac:spMkLst>
        </pc:spChg>
        <pc:spChg chg="add">
          <ac:chgData name="배 수연" userId="ff2535773ad64d2f" providerId="LiveId" clId="{7EF4CD6A-2C92-4FF0-80FA-C6C35EEFC60A}" dt="2020-02-16T14:24:51.112" v="145"/>
          <ac:spMkLst>
            <pc:docMk/>
            <pc:sldMk cId="1061142793" sldId="257"/>
            <ac:spMk id="48" creationId="{88DD011F-1C5B-42BF-B8BE-169573F8658C}"/>
          </ac:spMkLst>
        </pc:spChg>
        <pc:spChg chg="add mod">
          <ac:chgData name="배 수연" userId="ff2535773ad64d2f" providerId="LiveId" clId="{7EF4CD6A-2C92-4FF0-80FA-C6C35EEFC60A}" dt="2020-02-16T14:42:07.540" v="567"/>
          <ac:spMkLst>
            <pc:docMk/>
            <pc:sldMk cId="1061142793" sldId="257"/>
            <ac:spMk id="49" creationId="{8DD13531-10EB-4F43-9742-14015B58BE01}"/>
          </ac:spMkLst>
        </pc:spChg>
        <pc:grpChg chg="mod">
          <ac:chgData name="배 수연" userId="ff2535773ad64d2f" providerId="LiveId" clId="{7EF4CD6A-2C92-4FF0-80FA-C6C35EEFC60A}" dt="2020-02-16T14:38:39.835" v="469" actId="1076"/>
          <ac:grpSpMkLst>
            <pc:docMk/>
            <pc:sldMk cId="1061142793" sldId="257"/>
            <ac:grpSpMk id="5" creationId="{BDFF29DF-6D04-4D42-8295-74FEEEBB7845}"/>
          </ac:grpSpMkLst>
        </pc:grpChg>
        <pc:grpChg chg="del mod">
          <ac:chgData name="배 수연" userId="ff2535773ad64d2f" providerId="LiveId" clId="{7EF4CD6A-2C92-4FF0-80FA-C6C35EEFC60A}" dt="2020-02-16T14:38:02.397" v="461"/>
          <ac:grpSpMkLst>
            <pc:docMk/>
            <pc:sldMk cId="1061142793" sldId="257"/>
            <ac:grpSpMk id="6" creationId="{056E9A47-30F6-4E15-BA09-C7407A80CF95}"/>
          </ac:grpSpMkLst>
        </pc:grpChg>
        <pc:grpChg chg="del mod">
          <ac:chgData name="배 수연" userId="ff2535773ad64d2f" providerId="LiveId" clId="{7EF4CD6A-2C92-4FF0-80FA-C6C35EEFC60A}" dt="2020-02-16T14:38:02.397" v="461"/>
          <ac:grpSpMkLst>
            <pc:docMk/>
            <pc:sldMk cId="1061142793" sldId="257"/>
            <ac:grpSpMk id="7" creationId="{0F30BC6F-5CC8-4EFF-94DB-34177BC5AD6E}"/>
          </ac:grpSpMkLst>
        </pc:grpChg>
        <pc:grpChg chg="mod">
          <ac:chgData name="배 수연" userId="ff2535773ad64d2f" providerId="LiveId" clId="{7EF4CD6A-2C92-4FF0-80FA-C6C35EEFC60A}" dt="2020-02-16T14:38:30.723" v="467" actId="1076"/>
          <ac:grpSpMkLst>
            <pc:docMk/>
            <pc:sldMk cId="1061142793" sldId="257"/>
            <ac:grpSpMk id="9" creationId="{8D986139-0721-4EC6-A9A6-14C58914CE2A}"/>
          </ac:grpSpMkLst>
        </pc:grpChg>
        <pc:grpChg chg="mod">
          <ac:chgData name="배 수연" userId="ff2535773ad64d2f" providerId="LiveId" clId="{7EF4CD6A-2C92-4FF0-80FA-C6C35EEFC60A}" dt="2020-02-16T14:19:08.516" v="64" actId="1076"/>
          <ac:grpSpMkLst>
            <pc:docMk/>
            <pc:sldMk cId="1061142793" sldId="257"/>
            <ac:grpSpMk id="46" creationId="{8A0D3B22-6BBE-4B96-8946-4E1D049A5B8E}"/>
          </ac:grpSpMkLst>
        </pc:grpChg>
        <pc:picChg chg="mod">
          <ac:chgData name="배 수연" userId="ff2535773ad64d2f" providerId="LiveId" clId="{7EF4CD6A-2C92-4FF0-80FA-C6C35EEFC60A}" dt="2020-02-16T14:18:37.133" v="56" actId="1076"/>
          <ac:picMkLst>
            <pc:docMk/>
            <pc:sldMk cId="1061142793" sldId="257"/>
            <ac:picMk id="18436" creationId="{0FB43DAD-19DF-469E-9052-E8A96A4F0A6D}"/>
          </ac:picMkLst>
        </pc:picChg>
        <pc:picChg chg="mod">
          <ac:chgData name="배 수연" userId="ff2535773ad64d2f" providerId="LiveId" clId="{7EF4CD6A-2C92-4FF0-80FA-C6C35EEFC60A}" dt="2020-02-16T14:17:48.978" v="37" actId="1076"/>
          <ac:picMkLst>
            <pc:docMk/>
            <pc:sldMk cId="1061142793" sldId="257"/>
            <ac:picMk id="18440" creationId="{DBA6C643-F041-4075-890A-635AE1A31030}"/>
          </ac:picMkLst>
        </pc:picChg>
        <pc:picChg chg="mod">
          <ac:chgData name="배 수연" userId="ff2535773ad64d2f" providerId="LiveId" clId="{7EF4CD6A-2C92-4FF0-80FA-C6C35EEFC60A}" dt="2020-02-16T14:18:06.670" v="46" actId="1076"/>
          <ac:picMkLst>
            <pc:docMk/>
            <pc:sldMk cId="1061142793" sldId="257"/>
            <ac:picMk id="18442" creationId="{7A1ABEC8-0AB6-4F23-9DF3-336EB7C5BCF7}"/>
          </ac:picMkLst>
        </pc:picChg>
      </pc:sldChg>
      <pc:sldChg chg="addSp delSp modSp add del">
        <pc:chgData name="배 수연" userId="ff2535773ad64d2f" providerId="LiveId" clId="{7EF4CD6A-2C92-4FF0-80FA-C6C35EEFC60A}" dt="2020-02-16T15:11:02.545" v="1085" actId="47"/>
        <pc:sldMkLst>
          <pc:docMk/>
          <pc:sldMk cId="2188449361" sldId="258"/>
        </pc:sldMkLst>
        <pc:spChg chg="del">
          <ac:chgData name="배 수연" userId="ff2535773ad64d2f" providerId="LiveId" clId="{7EF4CD6A-2C92-4FF0-80FA-C6C35EEFC60A}" dt="2020-02-16T14:28:41.253" v="234" actId="478"/>
          <ac:spMkLst>
            <pc:docMk/>
            <pc:sldMk cId="2188449361" sldId="258"/>
            <ac:spMk id="3" creationId="{6DA406D8-F180-4017-950D-E1144678FD7D}"/>
          </ac:spMkLst>
        </pc:spChg>
        <pc:spChg chg="add del mod">
          <ac:chgData name="배 수연" userId="ff2535773ad64d2f" providerId="LiveId" clId="{7EF4CD6A-2C92-4FF0-80FA-C6C35EEFC60A}" dt="2020-02-16T14:31:38.587" v="327" actId="478"/>
          <ac:spMkLst>
            <pc:docMk/>
            <pc:sldMk cId="2188449361" sldId="258"/>
            <ac:spMk id="4" creationId="{0930653A-F663-487F-90BA-CC7BA4175D16}"/>
          </ac:spMkLst>
        </pc:spChg>
        <pc:spChg chg="add">
          <ac:chgData name="배 수연" userId="ff2535773ad64d2f" providerId="LiveId" clId="{7EF4CD6A-2C92-4FF0-80FA-C6C35EEFC60A}" dt="2020-02-16T14:22:44.292" v="96"/>
          <ac:spMkLst>
            <pc:docMk/>
            <pc:sldMk cId="2188449361" sldId="258"/>
            <ac:spMk id="5" creationId="{A25707F4-D594-40A1-8FD7-E425A973055B}"/>
          </ac:spMkLst>
        </pc:spChg>
        <pc:spChg chg="add del mod">
          <ac:chgData name="배 수연" userId="ff2535773ad64d2f" providerId="LiveId" clId="{7EF4CD6A-2C92-4FF0-80FA-C6C35EEFC60A}" dt="2020-02-16T14:25:23.923" v="212" actId="478"/>
          <ac:spMkLst>
            <pc:docMk/>
            <pc:sldMk cId="2188449361" sldId="258"/>
            <ac:spMk id="6" creationId="{35D26B5C-B25A-413A-9749-3AC69B39F979}"/>
          </ac:spMkLst>
        </pc:spChg>
        <pc:spChg chg="add">
          <ac:chgData name="배 수연" userId="ff2535773ad64d2f" providerId="LiveId" clId="{7EF4CD6A-2C92-4FF0-80FA-C6C35EEFC60A}" dt="2020-02-16T14:25:05.594" v="172"/>
          <ac:spMkLst>
            <pc:docMk/>
            <pc:sldMk cId="2188449361" sldId="258"/>
            <ac:spMk id="7" creationId="{CCA75A67-21B2-4CAE-8B8E-2B96AB1613CB}"/>
          </ac:spMkLst>
        </pc:spChg>
        <pc:spChg chg="add">
          <ac:chgData name="배 수연" userId="ff2535773ad64d2f" providerId="LiveId" clId="{7EF4CD6A-2C92-4FF0-80FA-C6C35EEFC60A}" dt="2020-02-16T14:25:05.594" v="172"/>
          <ac:spMkLst>
            <pc:docMk/>
            <pc:sldMk cId="2188449361" sldId="258"/>
            <ac:spMk id="8" creationId="{A2EDE852-4976-4613-A5BC-3D84DFCA06E9}"/>
          </ac:spMkLst>
        </pc:spChg>
        <pc:spChg chg="add mod">
          <ac:chgData name="배 수연" userId="ff2535773ad64d2f" providerId="LiveId" clId="{7EF4CD6A-2C92-4FF0-80FA-C6C35EEFC60A}" dt="2020-02-16T14:25:16.262" v="211" actId="20577"/>
          <ac:spMkLst>
            <pc:docMk/>
            <pc:sldMk cId="2188449361" sldId="258"/>
            <ac:spMk id="9" creationId="{9E2F0ECE-378E-43A9-A14A-B2274006D8B9}"/>
          </ac:spMkLst>
        </pc:spChg>
        <pc:picChg chg="mod">
          <ac:chgData name="배 수연" userId="ff2535773ad64d2f" providerId="LiveId" clId="{7EF4CD6A-2C92-4FF0-80FA-C6C35EEFC60A}" dt="2020-02-16T14:23:09.118" v="126" actId="1076"/>
          <ac:picMkLst>
            <pc:docMk/>
            <pc:sldMk cId="2188449361" sldId="258"/>
            <ac:picMk id="2056" creationId="{73BDEBCA-778D-4A73-AB70-7AA7639D2D59}"/>
          </ac:picMkLst>
        </pc:picChg>
      </pc:sldChg>
      <pc:sldChg chg="modSp">
        <pc:chgData name="배 수연" userId="ff2535773ad64d2f" providerId="LiveId" clId="{7EF4CD6A-2C92-4FF0-80FA-C6C35EEFC60A}" dt="2020-02-16T14:28:10.951" v="228" actId="14100"/>
        <pc:sldMkLst>
          <pc:docMk/>
          <pc:sldMk cId="490006528" sldId="259"/>
        </pc:sldMkLst>
        <pc:spChg chg="mod">
          <ac:chgData name="배 수연" userId="ff2535773ad64d2f" providerId="LiveId" clId="{7EF4CD6A-2C92-4FF0-80FA-C6C35EEFC60A}" dt="2020-02-16T14:24:08.720" v="139" actId="14100"/>
          <ac:spMkLst>
            <pc:docMk/>
            <pc:sldMk cId="490006528" sldId="259"/>
            <ac:spMk id="10" creationId="{F7B0101D-C1CC-4B91-B8A1-C7A51EA638B4}"/>
          </ac:spMkLst>
        </pc:spChg>
        <pc:spChg chg="mod">
          <ac:chgData name="배 수연" userId="ff2535773ad64d2f" providerId="LiveId" clId="{7EF4CD6A-2C92-4FF0-80FA-C6C35EEFC60A}" dt="2020-02-16T14:28:10.951" v="228" actId="14100"/>
          <ac:spMkLst>
            <pc:docMk/>
            <pc:sldMk cId="490006528" sldId="259"/>
            <ac:spMk id="31" creationId="{9FBAF57A-D675-4CA1-BAA6-F6334EDB9274}"/>
          </ac:spMkLst>
        </pc:spChg>
        <pc:spChg chg="mod">
          <ac:chgData name="배 수연" userId="ff2535773ad64d2f" providerId="LiveId" clId="{7EF4CD6A-2C92-4FF0-80FA-C6C35EEFC60A}" dt="2020-02-16T14:20:42.896" v="73" actId="1076"/>
          <ac:spMkLst>
            <pc:docMk/>
            <pc:sldMk cId="490006528" sldId="259"/>
            <ac:spMk id="34" creationId="{9DFAA1D8-EC80-45E3-A287-F09420FF107B}"/>
          </ac:spMkLst>
        </pc:spChg>
      </pc:sldChg>
      <pc:sldChg chg="modSp del">
        <pc:chgData name="배 수연" userId="ff2535773ad64d2f" providerId="LiveId" clId="{7EF4CD6A-2C92-4FF0-80FA-C6C35EEFC60A}" dt="2020-02-29T14:57:34.130" v="9764" actId="47"/>
        <pc:sldMkLst>
          <pc:docMk/>
          <pc:sldMk cId="4071790719" sldId="260"/>
        </pc:sldMkLst>
        <pc:spChg chg="mod">
          <ac:chgData name="배 수연" userId="ff2535773ad64d2f" providerId="LiveId" clId="{7EF4CD6A-2C92-4FF0-80FA-C6C35EEFC60A}" dt="2020-02-16T14:23:16.885" v="127" actId="14100"/>
          <ac:spMkLst>
            <pc:docMk/>
            <pc:sldMk cId="4071790719" sldId="260"/>
            <ac:spMk id="5" creationId="{1199E817-CE44-49D6-9CD3-7F5015FA765E}"/>
          </ac:spMkLst>
        </pc:spChg>
        <pc:spChg chg="mod">
          <ac:chgData name="배 수연" userId="ff2535773ad64d2f" providerId="LiveId" clId="{7EF4CD6A-2C92-4FF0-80FA-C6C35EEFC60A}" dt="2020-02-16T14:28:27.118" v="233" actId="14100"/>
          <ac:spMkLst>
            <pc:docMk/>
            <pc:sldMk cId="4071790719" sldId="260"/>
            <ac:spMk id="12" creationId="{26F676B6-D29A-4421-9FB5-02F08F9460E6}"/>
          </ac:spMkLst>
        </pc:spChg>
        <pc:spChg chg="mod">
          <ac:chgData name="배 수연" userId="ff2535773ad64d2f" providerId="LiveId" clId="{7EF4CD6A-2C92-4FF0-80FA-C6C35EEFC60A}" dt="2020-02-16T14:19:36.743" v="67" actId="14100"/>
          <ac:spMkLst>
            <pc:docMk/>
            <pc:sldMk cId="4071790719" sldId="260"/>
            <ac:spMk id="15" creationId="{3428E596-E101-4D57-B1D2-CA83911ED0ED}"/>
          </ac:spMkLst>
        </pc:spChg>
        <pc:spChg chg="mod">
          <ac:chgData name="배 수연" userId="ff2535773ad64d2f" providerId="LiveId" clId="{7EF4CD6A-2C92-4FF0-80FA-C6C35EEFC60A}" dt="2020-02-16T14:28:20.384" v="230" actId="14100"/>
          <ac:spMkLst>
            <pc:docMk/>
            <pc:sldMk cId="4071790719" sldId="260"/>
            <ac:spMk id="16" creationId="{F1CAD1B0-A768-4051-8EBF-CF047893E77F}"/>
          </ac:spMkLst>
        </pc:spChg>
        <pc:spChg chg="mod">
          <ac:chgData name="배 수연" userId="ff2535773ad64d2f" providerId="LiveId" clId="{7EF4CD6A-2C92-4FF0-80FA-C6C35EEFC60A}" dt="2020-02-16T14:28:24.577" v="231" actId="14100"/>
          <ac:spMkLst>
            <pc:docMk/>
            <pc:sldMk cId="4071790719" sldId="260"/>
            <ac:spMk id="18" creationId="{05F282F6-09A9-4065-980D-2CEC8B9F4DF3}"/>
          </ac:spMkLst>
        </pc:spChg>
      </pc:sldChg>
      <pc:sldChg chg="modSp del">
        <pc:chgData name="배 수연" userId="ff2535773ad64d2f" providerId="LiveId" clId="{7EF4CD6A-2C92-4FF0-80FA-C6C35EEFC60A}" dt="2020-02-29T14:57:34.130" v="9764" actId="47"/>
        <pc:sldMkLst>
          <pc:docMk/>
          <pc:sldMk cId="1187849678" sldId="261"/>
        </pc:sldMkLst>
        <pc:spChg chg="mod">
          <ac:chgData name="배 수연" userId="ff2535773ad64d2f" providerId="LiveId" clId="{7EF4CD6A-2C92-4FF0-80FA-C6C35EEFC60A}" dt="2020-02-16T14:24:18.613" v="140" actId="14100"/>
          <ac:spMkLst>
            <pc:docMk/>
            <pc:sldMk cId="1187849678" sldId="261"/>
            <ac:spMk id="10" creationId="{8BEFCADF-81C9-4A38-A874-2F56EBA06416}"/>
          </ac:spMkLst>
        </pc:spChg>
        <pc:spChg chg="mod">
          <ac:chgData name="배 수연" userId="ff2535773ad64d2f" providerId="LiveId" clId="{7EF4CD6A-2C92-4FF0-80FA-C6C35EEFC60A}" dt="2020-02-16T14:25:45.558" v="213" actId="14100"/>
          <ac:spMkLst>
            <pc:docMk/>
            <pc:sldMk cId="1187849678" sldId="261"/>
            <ac:spMk id="13" creationId="{35D434E3-7E38-4948-987A-5F33142D9A1D}"/>
          </ac:spMkLst>
        </pc:spChg>
        <pc:spChg chg="mod">
          <ac:chgData name="배 수연" userId="ff2535773ad64d2f" providerId="LiveId" clId="{7EF4CD6A-2C92-4FF0-80FA-C6C35EEFC60A}" dt="2020-02-19T10:55:30.143" v="1094" actId="14100"/>
          <ac:spMkLst>
            <pc:docMk/>
            <pc:sldMk cId="1187849678" sldId="261"/>
            <ac:spMk id="14" creationId="{B3CBFA0A-8936-45CA-99FA-7833183A16C1}"/>
          </ac:spMkLst>
        </pc:spChg>
      </pc:sldChg>
      <pc:sldChg chg="add del">
        <pc:chgData name="배 수연" userId="ff2535773ad64d2f" providerId="LiveId" clId="{7EF4CD6A-2C92-4FF0-80FA-C6C35EEFC60A}" dt="2020-02-16T14:58:31.681" v="909" actId="47"/>
        <pc:sldMkLst>
          <pc:docMk/>
          <pc:sldMk cId="255223829" sldId="262"/>
        </pc:sldMkLst>
      </pc:sldChg>
      <pc:sldChg chg="modSp del">
        <pc:chgData name="배 수연" userId="ff2535773ad64d2f" providerId="LiveId" clId="{7EF4CD6A-2C92-4FF0-80FA-C6C35EEFC60A}" dt="2020-03-09T13:30:12.844" v="14891" actId="47"/>
        <pc:sldMkLst>
          <pc:docMk/>
          <pc:sldMk cId="1628552150" sldId="263"/>
        </pc:sldMkLst>
        <pc:spChg chg="mod">
          <ac:chgData name="배 수연" userId="ff2535773ad64d2f" providerId="LiveId" clId="{7EF4CD6A-2C92-4FF0-80FA-C6C35EEFC60A}" dt="2020-02-16T14:23:52.914" v="135" actId="14100"/>
          <ac:spMkLst>
            <pc:docMk/>
            <pc:sldMk cId="1628552150" sldId="263"/>
            <ac:spMk id="19" creationId="{03F1B9C0-5121-45CC-93D1-AAB80D124904}"/>
          </ac:spMkLst>
        </pc:spChg>
      </pc:sldChg>
      <pc:sldChg chg="addSp modSp">
        <pc:chgData name="배 수연" userId="ff2535773ad64d2f" providerId="LiveId" clId="{7EF4CD6A-2C92-4FF0-80FA-C6C35EEFC60A}" dt="2020-03-06T13:45:37.570" v="12981" actId="1076"/>
        <pc:sldMkLst>
          <pc:docMk/>
          <pc:sldMk cId="3568203178" sldId="264"/>
        </pc:sldMkLst>
        <pc:spChg chg="mod">
          <ac:chgData name="배 수연" userId="ff2535773ad64d2f" providerId="LiveId" clId="{7EF4CD6A-2C92-4FF0-80FA-C6C35EEFC60A}" dt="2020-02-16T14:24:22.552" v="141" actId="14100"/>
          <ac:spMkLst>
            <pc:docMk/>
            <pc:sldMk cId="3568203178" sldId="264"/>
            <ac:spMk id="5" creationId="{AF904D87-4264-49D3-AB65-AC573E94882B}"/>
          </ac:spMkLst>
        </pc:spChg>
        <pc:spChg chg="mod">
          <ac:chgData name="배 수연" userId="ff2535773ad64d2f" providerId="LiveId" clId="{7EF4CD6A-2C92-4FF0-80FA-C6C35EEFC60A}" dt="2020-03-06T13:45:37.570" v="12981" actId="1076"/>
          <ac:spMkLst>
            <pc:docMk/>
            <pc:sldMk cId="3568203178" sldId="264"/>
            <ac:spMk id="9" creationId="{13678352-2311-4641-BEEC-22B5331313DC}"/>
          </ac:spMkLst>
        </pc:spChg>
        <pc:spChg chg="mod">
          <ac:chgData name="배 수연" userId="ff2535773ad64d2f" providerId="LiveId" clId="{7EF4CD6A-2C92-4FF0-80FA-C6C35EEFC60A}" dt="2020-02-25T11:56:52.047" v="3776" actId="1076"/>
          <ac:spMkLst>
            <pc:docMk/>
            <pc:sldMk cId="3568203178" sldId="264"/>
            <ac:spMk id="11" creationId="{666BB874-3DE6-49FF-9C52-0BBD56AB3191}"/>
          </ac:spMkLst>
        </pc:spChg>
        <pc:spChg chg="mod">
          <ac:chgData name="배 수연" userId="ff2535773ad64d2f" providerId="LiveId" clId="{7EF4CD6A-2C92-4FF0-80FA-C6C35EEFC60A}" dt="2020-02-28T13:29:38.440" v="9589" actId="164"/>
          <ac:spMkLst>
            <pc:docMk/>
            <pc:sldMk cId="3568203178" sldId="264"/>
            <ac:spMk id="21" creationId="{EAFB47C4-C4B5-442E-B00D-35A3CFF60293}"/>
          </ac:spMkLst>
        </pc:spChg>
        <pc:spChg chg="mod">
          <ac:chgData name="배 수연" userId="ff2535773ad64d2f" providerId="LiveId" clId="{7EF4CD6A-2C92-4FF0-80FA-C6C35EEFC60A}" dt="2020-02-28T13:29:41.874" v="9590" actId="164"/>
          <ac:spMkLst>
            <pc:docMk/>
            <pc:sldMk cId="3568203178" sldId="264"/>
            <ac:spMk id="22" creationId="{19DB9BB1-D812-4E59-9204-9F138029E72C}"/>
          </ac:spMkLst>
        </pc:spChg>
        <pc:spChg chg="mod">
          <ac:chgData name="배 수연" userId="ff2535773ad64d2f" providerId="LiveId" clId="{7EF4CD6A-2C92-4FF0-80FA-C6C35EEFC60A}" dt="2020-02-28T13:29:46.426" v="9591" actId="164"/>
          <ac:spMkLst>
            <pc:docMk/>
            <pc:sldMk cId="3568203178" sldId="264"/>
            <ac:spMk id="23" creationId="{DEB37803-1E27-4BC4-92D4-F5DEFE1DBF5F}"/>
          </ac:spMkLst>
        </pc:spChg>
        <pc:spChg chg="mod">
          <ac:chgData name="배 수연" userId="ff2535773ad64d2f" providerId="LiveId" clId="{7EF4CD6A-2C92-4FF0-80FA-C6C35EEFC60A}" dt="2020-02-28T13:29:38.440" v="9589" actId="164"/>
          <ac:spMkLst>
            <pc:docMk/>
            <pc:sldMk cId="3568203178" sldId="264"/>
            <ac:spMk id="24" creationId="{04F15576-7E07-4206-B86E-1586FCEE91F5}"/>
          </ac:spMkLst>
        </pc:spChg>
        <pc:spChg chg="mod">
          <ac:chgData name="배 수연" userId="ff2535773ad64d2f" providerId="LiveId" clId="{7EF4CD6A-2C92-4FF0-80FA-C6C35EEFC60A}" dt="2020-02-28T13:29:41.874" v="9590" actId="164"/>
          <ac:spMkLst>
            <pc:docMk/>
            <pc:sldMk cId="3568203178" sldId="264"/>
            <ac:spMk id="25" creationId="{09C82EFF-0D8F-472F-BE48-F36053682C62}"/>
          </ac:spMkLst>
        </pc:spChg>
        <pc:spChg chg="mod">
          <ac:chgData name="배 수연" userId="ff2535773ad64d2f" providerId="LiveId" clId="{7EF4CD6A-2C92-4FF0-80FA-C6C35EEFC60A}" dt="2020-02-28T13:29:46.426" v="9591" actId="164"/>
          <ac:spMkLst>
            <pc:docMk/>
            <pc:sldMk cId="3568203178" sldId="264"/>
            <ac:spMk id="26" creationId="{95F49946-1FF9-42AD-ACE2-57B7C09AE9E8}"/>
          </ac:spMkLst>
        </pc:spChg>
        <pc:spChg chg="mod">
          <ac:chgData name="배 수연" userId="ff2535773ad64d2f" providerId="LiveId" clId="{7EF4CD6A-2C92-4FF0-80FA-C6C35EEFC60A}" dt="2020-02-16T14:20:16.683" v="70" actId="1076"/>
          <ac:spMkLst>
            <pc:docMk/>
            <pc:sldMk cId="3568203178" sldId="264"/>
            <ac:spMk id="31" creationId="{97BD6B54-C5D5-41B9-B6B0-B65B9BF2568C}"/>
          </ac:spMkLst>
        </pc:spChg>
        <pc:spChg chg="mod">
          <ac:chgData name="배 수연" userId="ff2535773ad64d2f" providerId="LiveId" clId="{7EF4CD6A-2C92-4FF0-80FA-C6C35EEFC60A}" dt="2020-02-16T14:20:11.200" v="69" actId="1076"/>
          <ac:spMkLst>
            <pc:docMk/>
            <pc:sldMk cId="3568203178" sldId="264"/>
            <ac:spMk id="32" creationId="{A1FF06B6-E2CD-4882-B1CA-13B39AA52C71}"/>
          </ac:spMkLst>
        </pc:spChg>
        <pc:grpChg chg="add mod">
          <ac:chgData name="배 수연" userId="ff2535773ad64d2f" providerId="LiveId" clId="{7EF4CD6A-2C92-4FF0-80FA-C6C35EEFC60A}" dt="2020-02-28T13:29:38.440" v="9589" actId="164"/>
          <ac:grpSpMkLst>
            <pc:docMk/>
            <pc:sldMk cId="3568203178" sldId="264"/>
            <ac:grpSpMk id="3" creationId="{B4C9583F-4E9E-4319-A40D-405A981DD86F}"/>
          </ac:grpSpMkLst>
        </pc:grpChg>
        <pc:grpChg chg="add mod">
          <ac:chgData name="배 수연" userId="ff2535773ad64d2f" providerId="LiveId" clId="{7EF4CD6A-2C92-4FF0-80FA-C6C35EEFC60A}" dt="2020-02-28T13:29:41.874" v="9590" actId="164"/>
          <ac:grpSpMkLst>
            <pc:docMk/>
            <pc:sldMk cId="3568203178" sldId="264"/>
            <ac:grpSpMk id="4" creationId="{B22B7567-DDDC-45A0-A256-1CC9DC806101}"/>
          </ac:grpSpMkLst>
        </pc:grpChg>
        <pc:grpChg chg="add mod">
          <ac:chgData name="배 수연" userId="ff2535773ad64d2f" providerId="LiveId" clId="{7EF4CD6A-2C92-4FF0-80FA-C6C35EEFC60A}" dt="2020-02-28T13:29:46.426" v="9591" actId="164"/>
          <ac:grpSpMkLst>
            <pc:docMk/>
            <pc:sldMk cId="3568203178" sldId="264"/>
            <ac:grpSpMk id="6" creationId="{E88D3D53-872C-47B2-B709-193BAF645AC1}"/>
          </ac:grpSpMkLst>
        </pc:grpChg>
      </pc:sldChg>
      <pc:sldChg chg="modSp">
        <pc:chgData name="배 수연" userId="ff2535773ad64d2f" providerId="LiveId" clId="{7EF4CD6A-2C92-4FF0-80FA-C6C35EEFC60A}" dt="2020-02-28T12:01:05.914" v="5221" actId="113"/>
        <pc:sldMkLst>
          <pc:docMk/>
          <pc:sldMk cId="33376336" sldId="265"/>
        </pc:sldMkLst>
        <pc:spChg chg="mod">
          <ac:chgData name="배 수연" userId="ff2535773ad64d2f" providerId="LiveId" clId="{7EF4CD6A-2C92-4FF0-80FA-C6C35EEFC60A}" dt="2020-02-16T14:52:41.881" v="834" actId="14100"/>
          <ac:spMkLst>
            <pc:docMk/>
            <pc:sldMk cId="33376336" sldId="265"/>
            <ac:spMk id="8" creationId="{9E63CB5A-646D-4124-A163-D38EFF5606E5}"/>
          </ac:spMkLst>
        </pc:spChg>
        <pc:spChg chg="mod">
          <ac:chgData name="배 수연" userId="ff2535773ad64d2f" providerId="LiveId" clId="{7EF4CD6A-2C92-4FF0-80FA-C6C35EEFC60A}" dt="2020-02-19T11:16:20.585" v="1237" actId="20577"/>
          <ac:spMkLst>
            <pc:docMk/>
            <pc:sldMk cId="33376336" sldId="265"/>
            <ac:spMk id="10" creationId="{0B2FF026-EDE9-4354-89EF-A6201513A78C}"/>
          </ac:spMkLst>
        </pc:spChg>
        <pc:spChg chg="mod">
          <ac:chgData name="배 수연" userId="ff2535773ad64d2f" providerId="LiveId" clId="{7EF4CD6A-2C92-4FF0-80FA-C6C35EEFC60A}" dt="2020-02-28T12:01:05.914" v="5221" actId="113"/>
          <ac:spMkLst>
            <pc:docMk/>
            <pc:sldMk cId="33376336" sldId="265"/>
            <ac:spMk id="15" creationId="{B2028DC0-8ABE-45FE-BC53-019FD1DE2A1C}"/>
          </ac:spMkLst>
        </pc:spChg>
      </pc:sldChg>
      <pc:sldChg chg="addSp delSp modSp">
        <pc:chgData name="배 수연" userId="ff2535773ad64d2f" providerId="LiveId" clId="{7EF4CD6A-2C92-4FF0-80FA-C6C35EEFC60A}" dt="2020-02-25T11:14:34.367" v="2488"/>
        <pc:sldMkLst>
          <pc:docMk/>
          <pc:sldMk cId="1975257487" sldId="266"/>
        </pc:sldMkLst>
        <pc:spChg chg="mod">
          <ac:chgData name="배 수연" userId="ff2535773ad64d2f" providerId="LiveId" clId="{7EF4CD6A-2C92-4FF0-80FA-C6C35EEFC60A}" dt="2020-02-16T14:52:35.842" v="833" actId="14100"/>
          <ac:spMkLst>
            <pc:docMk/>
            <pc:sldMk cId="1975257487" sldId="266"/>
            <ac:spMk id="5" creationId="{973E831B-8B8A-4ECE-994E-12E7A13F76F7}"/>
          </ac:spMkLst>
        </pc:spChg>
        <pc:spChg chg="del mod">
          <ac:chgData name="배 수연" userId="ff2535773ad64d2f" providerId="LiveId" clId="{7EF4CD6A-2C92-4FF0-80FA-C6C35EEFC60A}" dt="2020-02-16T14:53:14.964" v="840" actId="478"/>
          <ac:spMkLst>
            <pc:docMk/>
            <pc:sldMk cId="1975257487" sldId="266"/>
            <ac:spMk id="7" creationId="{4FCDD4AF-8D38-4860-AC19-F38B87E4B57C}"/>
          </ac:spMkLst>
        </pc:spChg>
        <pc:spChg chg="mod">
          <ac:chgData name="배 수연" userId="ff2535773ad64d2f" providerId="LiveId" clId="{7EF4CD6A-2C92-4FF0-80FA-C6C35EEFC60A}" dt="2020-02-16T14:53:11.395" v="838" actId="1035"/>
          <ac:spMkLst>
            <pc:docMk/>
            <pc:sldMk cId="1975257487" sldId="266"/>
            <ac:spMk id="11" creationId="{B8541C83-75E4-4E01-A8D4-BDF2271FA5B4}"/>
          </ac:spMkLst>
        </pc:spChg>
        <pc:spChg chg="add del">
          <ac:chgData name="배 수연" userId="ff2535773ad64d2f" providerId="LiveId" clId="{7EF4CD6A-2C92-4FF0-80FA-C6C35EEFC60A}" dt="2020-02-16T14:53:11.614" v="839"/>
          <ac:spMkLst>
            <pc:docMk/>
            <pc:sldMk cId="1975257487" sldId="266"/>
            <ac:spMk id="17" creationId="{D222FE81-6011-4468-BBBD-A966D4B6E123}"/>
          </ac:spMkLst>
        </pc:spChg>
        <pc:spChg chg="add mod">
          <ac:chgData name="배 수연" userId="ff2535773ad64d2f" providerId="LiveId" clId="{7EF4CD6A-2C92-4FF0-80FA-C6C35EEFC60A}" dt="2020-02-19T11:16:13.308" v="1235" actId="20577"/>
          <ac:spMkLst>
            <pc:docMk/>
            <pc:sldMk cId="1975257487" sldId="266"/>
            <ac:spMk id="18" creationId="{D475CF45-BA19-4066-95AC-E297A87EC78E}"/>
          </ac:spMkLst>
        </pc:spChg>
        <pc:spChg chg="mod">
          <ac:chgData name="배 수연" userId="ff2535773ad64d2f" providerId="LiveId" clId="{7EF4CD6A-2C92-4FF0-80FA-C6C35EEFC60A}" dt="2020-02-16T14:58:11.953" v="906" actId="14100"/>
          <ac:spMkLst>
            <pc:docMk/>
            <pc:sldMk cId="1975257487" sldId="266"/>
            <ac:spMk id="20" creationId="{A608C52E-04FC-44AE-AF06-C1FA7D612483}"/>
          </ac:spMkLst>
        </pc:spChg>
        <pc:picChg chg="add del mod">
          <ac:chgData name="배 수연" userId="ff2535773ad64d2f" providerId="LiveId" clId="{7EF4CD6A-2C92-4FF0-80FA-C6C35EEFC60A}" dt="2020-02-25T11:14:34.367" v="2488"/>
          <ac:picMkLst>
            <pc:docMk/>
            <pc:sldMk cId="1975257487" sldId="266"/>
            <ac:picMk id="17" creationId="{0C86E640-DCBC-416E-8B28-7CB570BC3335}"/>
          </ac:picMkLst>
        </pc:picChg>
      </pc:sldChg>
      <pc:sldChg chg="addSp delSp modSp">
        <pc:chgData name="배 수연" userId="ff2535773ad64d2f" providerId="LiveId" clId="{7EF4CD6A-2C92-4FF0-80FA-C6C35EEFC60A}" dt="2020-03-06T12:45:03.062" v="10900"/>
        <pc:sldMkLst>
          <pc:docMk/>
          <pc:sldMk cId="2122217064" sldId="267"/>
        </pc:sldMkLst>
        <pc:spChg chg="mod">
          <ac:chgData name="배 수연" userId="ff2535773ad64d2f" providerId="LiveId" clId="{7EF4CD6A-2C92-4FF0-80FA-C6C35EEFC60A}" dt="2020-02-16T14:53:40.049" v="853" actId="14100"/>
          <ac:spMkLst>
            <pc:docMk/>
            <pc:sldMk cId="2122217064" sldId="267"/>
            <ac:spMk id="8" creationId="{DDAAE6E2-DCC9-49BD-BBE4-60D78C6E74BB}"/>
          </ac:spMkLst>
        </pc:spChg>
        <pc:spChg chg="mod">
          <ac:chgData name="배 수연" userId="ff2535773ad64d2f" providerId="LiveId" clId="{7EF4CD6A-2C92-4FF0-80FA-C6C35EEFC60A}" dt="2020-02-19T11:16:30.947" v="1241" actId="20577"/>
          <ac:spMkLst>
            <pc:docMk/>
            <pc:sldMk cId="2122217064" sldId="267"/>
            <ac:spMk id="10" creationId="{9802C7E0-AA5B-4001-B5E6-4747F208B4E4}"/>
          </ac:spMkLst>
        </pc:spChg>
        <pc:spChg chg="mod">
          <ac:chgData name="배 수연" userId="ff2535773ad64d2f" providerId="LiveId" clId="{7EF4CD6A-2C92-4FF0-80FA-C6C35EEFC60A}" dt="2020-02-25T11:51:32.587" v="3299" actId="20577"/>
          <ac:spMkLst>
            <pc:docMk/>
            <pc:sldMk cId="2122217064" sldId="267"/>
            <ac:spMk id="13" creationId="{AE7C256F-E699-42B3-A415-B52BDFFAED14}"/>
          </ac:spMkLst>
        </pc:spChg>
        <pc:spChg chg="mod">
          <ac:chgData name="배 수연" userId="ff2535773ad64d2f" providerId="LiveId" clId="{7EF4CD6A-2C92-4FF0-80FA-C6C35EEFC60A}" dt="2020-02-25T11:23:59.765" v="2690" actId="1076"/>
          <ac:spMkLst>
            <pc:docMk/>
            <pc:sldMk cId="2122217064" sldId="267"/>
            <ac:spMk id="17" creationId="{2BBB8D57-76AF-4C5A-B172-A26BFAD86211}"/>
          </ac:spMkLst>
        </pc:spChg>
        <pc:spChg chg="mod">
          <ac:chgData name="배 수연" userId="ff2535773ad64d2f" providerId="LiveId" clId="{7EF4CD6A-2C92-4FF0-80FA-C6C35EEFC60A}" dt="2020-02-25T11:51:38.530" v="3303" actId="20577"/>
          <ac:spMkLst>
            <pc:docMk/>
            <pc:sldMk cId="2122217064" sldId="267"/>
            <ac:spMk id="18" creationId="{E37A4948-D36A-402E-9E80-876B61ADA415}"/>
          </ac:spMkLst>
        </pc:spChg>
        <pc:spChg chg="mod">
          <ac:chgData name="배 수연" userId="ff2535773ad64d2f" providerId="LiveId" clId="{7EF4CD6A-2C92-4FF0-80FA-C6C35EEFC60A}" dt="2020-02-25T11:51:43.954" v="3307" actId="20577"/>
          <ac:spMkLst>
            <pc:docMk/>
            <pc:sldMk cId="2122217064" sldId="267"/>
            <ac:spMk id="19" creationId="{CA585D8A-1D70-4DF3-B9F8-0CA32DC48758}"/>
          </ac:spMkLst>
        </pc:spChg>
        <pc:spChg chg="mod">
          <ac:chgData name="배 수연" userId="ff2535773ad64d2f" providerId="LiveId" clId="{7EF4CD6A-2C92-4FF0-80FA-C6C35EEFC60A}" dt="2020-02-25T11:24:03.807" v="2691" actId="1076"/>
          <ac:spMkLst>
            <pc:docMk/>
            <pc:sldMk cId="2122217064" sldId="267"/>
            <ac:spMk id="22" creationId="{AC1E709E-F718-43F9-B2F3-1B0D8148FE32}"/>
          </ac:spMkLst>
        </pc:spChg>
        <pc:spChg chg="mod">
          <ac:chgData name="배 수연" userId="ff2535773ad64d2f" providerId="LiveId" clId="{7EF4CD6A-2C92-4FF0-80FA-C6C35EEFC60A}" dt="2020-03-06T12:34:33.522" v="10503" actId="20577"/>
          <ac:spMkLst>
            <pc:docMk/>
            <pc:sldMk cId="2122217064" sldId="267"/>
            <ac:spMk id="24" creationId="{8F28182C-4C24-4896-88AA-86BF71FF480D}"/>
          </ac:spMkLst>
        </pc:spChg>
        <pc:spChg chg="mod">
          <ac:chgData name="배 수연" userId="ff2535773ad64d2f" providerId="LiveId" clId="{7EF4CD6A-2C92-4FF0-80FA-C6C35EEFC60A}" dt="2020-03-06T12:45:03.062" v="10900"/>
          <ac:spMkLst>
            <pc:docMk/>
            <pc:sldMk cId="2122217064" sldId="267"/>
            <ac:spMk id="28" creationId="{80395CAB-FB38-43CD-BC18-0740175BE084}"/>
          </ac:spMkLst>
        </pc:spChg>
        <pc:grpChg chg="add del mod">
          <ac:chgData name="배 수연" userId="ff2535773ad64d2f" providerId="LiveId" clId="{7EF4CD6A-2C92-4FF0-80FA-C6C35EEFC60A}" dt="2020-02-25T11:23:10.351" v="2687"/>
          <ac:grpSpMkLst>
            <pc:docMk/>
            <pc:sldMk cId="2122217064" sldId="267"/>
            <ac:grpSpMk id="25" creationId="{7D328D35-84B8-4BF3-BE7E-D3FEBBDC4A61}"/>
          </ac:grpSpMkLst>
        </pc:grpChg>
        <pc:cxnChg chg="mod">
          <ac:chgData name="배 수연" userId="ff2535773ad64d2f" providerId="LiveId" clId="{7EF4CD6A-2C92-4FF0-80FA-C6C35EEFC60A}" dt="2020-02-25T11:23:59.765" v="2690" actId="1076"/>
          <ac:cxnSpMkLst>
            <pc:docMk/>
            <pc:sldMk cId="2122217064" sldId="267"/>
            <ac:cxnSpMk id="14" creationId="{E75B713C-31F0-4689-A75F-9AC2ED79D56D}"/>
          </ac:cxnSpMkLst>
        </pc:cxnChg>
        <pc:cxnChg chg="mod">
          <ac:chgData name="배 수연" userId="ff2535773ad64d2f" providerId="LiveId" clId="{7EF4CD6A-2C92-4FF0-80FA-C6C35EEFC60A}" dt="2020-02-25T11:24:03.807" v="2691" actId="1076"/>
          <ac:cxnSpMkLst>
            <pc:docMk/>
            <pc:sldMk cId="2122217064" sldId="267"/>
            <ac:cxnSpMk id="20" creationId="{1D903E23-2885-4694-85FA-A83083EBB905}"/>
          </ac:cxnSpMkLst>
        </pc:cxnChg>
      </pc:sldChg>
      <pc:sldChg chg="modSp">
        <pc:chgData name="배 수연" userId="ff2535773ad64d2f" providerId="LiveId" clId="{7EF4CD6A-2C92-4FF0-80FA-C6C35EEFC60A}" dt="2020-02-19T11:16:41.859" v="1243" actId="20577"/>
        <pc:sldMkLst>
          <pc:docMk/>
          <pc:sldMk cId="1112936513" sldId="268"/>
        </pc:sldMkLst>
        <pc:spChg chg="mod">
          <ac:chgData name="배 수연" userId="ff2535773ad64d2f" providerId="LiveId" clId="{7EF4CD6A-2C92-4FF0-80FA-C6C35EEFC60A}" dt="2020-02-16T14:53:34.318" v="852" actId="14100"/>
          <ac:spMkLst>
            <pc:docMk/>
            <pc:sldMk cId="1112936513" sldId="268"/>
            <ac:spMk id="11" creationId="{9BA1BE43-AAE6-4DD8-864D-4BDA265A0F6B}"/>
          </ac:spMkLst>
        </pc:spChg>
        <pc:spChg chg="mod">
          <ac:chgData name="배 수연" userId="ff2535773ad64d2f" providerId="LiveId" clId="{7EF4CD6A-2C92-4FF0-80FA-C6C35EEFC60A}" dt="2020-02-19T11:16:41.859" v="1243" actId="20577"/>
          <ac:spMkLst>
            <pc:docMk/>
            <pc:sldMk cId="1112936513" sldId="268"/>
            <ac:spMk id="14" creationId="{B9153703-AD08-487F-88AC-0EAB6C6DC2D0}"/>
          </ac:spMkLst>
        </pc:spChg>
      </pc:sldChg>
      <pc:sldChg chg="addSp delSp modSp add setBg delDesignElem">
        <pc:chgData name="배 수연" userId="ff2535773ad64d2f" providerId="LiveId" clId="{7EF4CD6A-2C92-4FF0-80FA-C6C35EEFC60A}" dt="2020-02-29T15:25:03.120" v="9906" actId="20577"/>
        <pc:sldMkLst>
          <pc:docMk/>
          <pc:sldMk cId="3906968025" sldId="269"/>
        </pc:sldMkLst>
        <pc:spChg chg="mod">
          <ac:chgData name="배 수연" userId="ff2535773ad64d2f" providerId="LiveId" clId="{7EF4CD6A-2C92-4FF0-80FA-C6C35EEFC60A}" dt="2020-02-29T15:25:03.120" v="9906" actId="20577"/>
          <ac:spMkLst>
            <pc:docMk/>
            <pc:sldMk cId="3906968025" sldId="269"/>
            <ac:spMk id="2" creationId="{3323957E-045B-4134-89CA-B4C70D498353}"/>
          </ac:spMkLst>
        </pc:spChg>
        <pc:spChg chg="del">
          <ac:chgData name="배 수연" userId="ff2535773ad64d2f" providerId="LiveId" clId="{7EF4CD6A-2C92-4FF0-80FA-C6C35EEFC60A}" dt="2020-02-16T14:50:27.051" v="767" actId="478"/>
          <ac:spMkLst>
            <pc:docMk/>
            <pc:sldMk cId="3906968025" sldId="269"/>
            <ac:spMk id="8" creationId="{A8375CAB-E544-429C-A2A0-582A8D7A1D6E}"/>
          </ac:spMkLst>
        </pc:spChg>
        <pc:spChg chg="add del mod">
          <ac:chgData name="배 수연" userId="ff2535773ad64d2f" providerId="LiveId" clId="{7EF4CD6A-2C92-4FF0-80FA-C6C35EEFC60A}" dt="2020-02-25T12:01:55.899" v="3802"/>
          <ac:spMkLst>
            <pc:docMk/>
            <pc:sldMk cId="3906968025" sldId="269"/>
            <ac:spMk id="8" creationId="{D8DB6F0C-07E4-47B5-83E2-4C94B23DB810}"/>
          </ac:spMkLst>
        </pc:spChg>
        <pc:spChg chg="add">
          <ac:chgData name="배 수연" userId="ff2535773ad64d2f" providerId="LiveId" clId="{7EF4CD6A-2C92-4FF0-80FA-C6C35EEFC60A}" dt="2020-02-16T14:50:24.543" v="766"/>
          <ac:spMkLst>
            <pc:docMk/>
            <pc:sldMk cId="3906968025" sldId="269"/>
            <ac:spMk id="9" creationId="{ED9B344A-EF87-4474-B5F4-7FF7A54D1E13}"/>
          </ac:spMkLst>
        </pc:spChg>
        <pc:spChg chg="add">
          <ac:chgData name="배 수연" userId="ff2535773ad64d2f" providerId="LiveId" clId="{7EF4CD6A-2C92-4FF0-80FA-C6C35EEFC60A}" dt="2020-02-16T14:50:24.543" v="766"/>
          <ac:spMkLst>
            <pc:docMk/>
            <pc:sldMk cId="3906968025" sldId="269"/>
            <ac:spMk id="10" creationId="{BFED2F46-9D39-40B0-A4C2-4646EBBE5BE1}"/>
          </ac:spMkLst>
        </pc:spChg>
        <pc:spChg chg="add mod">
          <ac:chgData name="배 수연" userId="ff2535773ad64d2f" providerId="LiveId" clId="{7EF4CD6A-2C92-4FF0-80FA-C6C35EEFC60A}" dt="2020-02-16T14:50:42.715" v="809" actId="20577"/>
          <ac:spMkLst>
            <pc:docMk/>
            <pc:sldMk cId="3906968025" sldId="269"/>
            <ac:spMk id="11" creationId="{B90ABEFD-56E8-4EE6-AA51-49B5F7928FA6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3906968025" sldId="269"/>
            <ac:spMk id="149" creationId="{A9F529C3-C941-49FD-8C67-82F134F64BDB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3906968025" sldId="269"/>
            <ac:spMk id="151" creationId="{20586029-32A0-47E5-9AEC-AE3ABA6B94D0}"/>
          </ac:spMkLst>
        </pc:spChg>
        <pc:picChg chg="mod">
          <ac:chgData name="배 수연" userId="ff2535773ad64d2f" providerId="LiveId" clId="{7EF4CD6A-2C92-4FF0-80FA-C6C35EEFC60A}" dt="2020-02-16T14:50:15.699" v="764" actId="1037"/>
          <ac:picMkLst>
            <pc:docMk/>
            <pc:sldMk cId="3906968025" sldId="269"/>
            <ac:picMk id="15362" creationId="{804CD69C-8123-478A-A704-F18ECC4E3470}"/>
          </ac:picMkLst>
        </pc:picChg>
        <pc:picChg chg="mod">
          <ac:chgData name="배 수연" userId="ff2535773ad64d2f" providerId="LiveId" clId="{7EF4CD6A-2C92-4FF0-80FA-C6C35EEFC60A}" dt="2020-02-16T14:50:15.699" v="764" actId="1037"/>
          <ac:picMkLst>
            <pc:docMk/>
            <pc:sldMk cId="3906968025" sldId="269"/>
            <ac:picMk id="15364" creationId="{AC99D433-B4A2-4A02-8518-8EFB831AB3C6}"/>
          </ac:picMkLst>
        </pc:picChg>
        <pc:cxnChg chg="del">
          <ac:chgData name="배 수연" userId="ff2535773ad64d2f" providerId="LiveId" clId="{7EF4CD6A-2C92-4FF0-80FA-C6C35EEFC60A}" dt="2020-02-16T14:15:11.312" v="10"/>
          <ac:cxnSpMkLst>
            <pc:docMk/>
            <pc:sldMk cId="3906968025" sldId="269"/>
            <ac:cxnSpMk id="153" creationId="{8C730EAB-A532-4295-A302-FB4B90DB9F5E}"/>
          </ac:cxnSpMkLst>
        </pc:cxnChg>
      </pc:sldChg>
      <pc:sldChg chg="addSp delSp modSp add setBg delDesignElem">
        <pc:chgData name="배 수연" userId="ff2535773ad64d2f" providerId="LiveId" clId="{7EF4CD6A-2C92-4FF0-80FA-C6C35EEFC60A}" dt="2020-02-25T12:42:37.376" v="4056" actId="113"/>
        <pc:sldMkLst>
          <pc:docMk/>
          <pc:sldMk cId="2488528367" sldId="270"/>
        </pc:sldMkLst>
        <pc:spChg chg="del">
          <ac:chgData name="배 수연" userId="ff2535773ad64d2f" providerId="LiveId" clId="{7EF4CD6A-2C92-4FF0-80FA-C6C35EEFC60A}" dt="2020-02-16T14:51:53.923" v="829" actId="478"/>
          <ac:spMkLst>
            <pc:docMk/>
            <pc:sldMk cId="2488528367" sldId="270"/>
            <ac:spMk id="8" creationId="{2432136F-3910-459C-9791-40516A270D25}"/>
          </ac:spMkLst>
        </pc:spChg>
        <pc:spChg chg="add mod">
          <ac:chgData name="배 수연" userId="ff2535773ad64d2f" providerId="LiveId" clId="{7EF4CD6A-2C92-4FF0-80FA-C6C35EEFC60A}" dt="2020-02-25T12:42:37.376" v="4056" actId="113"/>
          <ac:spMkLst>
            <pc:docMk/>
            <pc:sldMk cId="2488528367" sldId="270"/>
            <ac:spMk id="8" creationId="{86E83CE0-C466-4D6C-A6ED-E5BB7EE8DA06}"/>
          </ac:spMkLst>
        </pc:spChg>
        <pc:spChg chg="add">
          <ac:chgData name="배 수연" userId="ff2535773ad64d2f" providerId="LiveId" clId="{7EF4CD6A-2C92-4FF0-80FA-C6C35EEFC60A}" dt="2020-02-16T14:51:52.112" v="828"/>
          <ac:spMkLst>
            <pc:docMk/>
            <pc:sldMk cId="2488528367" sldId="270"/>
            <ac:spMk id="11" creationId="{825000A2-E73A-42EC-B788-78B5F0CC6CC3}"/>
          </ac:spMkLst>
        </pc:spChg>
        <pc:spChg chg="add">
          <ac:chgData name="배 수연" userId="ff2535773ad64d2f" providerId="LiveId" clId="{7EF4CD6A-2C92-4FF0-80FA-C6C35EEFC60A}" dt="2020-02-16T14:51:52.112" v="828"/>
          <ac:spMkLst>
            <pc:docMk/>
            <pc:sldMk cId="2488528367" sldId="270"/>
            <ac:spMk id="12" creationId="{B72B1EA8-0C5D-47BC-AAB2-6E569A8B8DA7}"/>
          </ac:spMkLst>
        </pc:spChg>
        <pc:spChg chg="add mod">
          <ac:chgData name="배 수연" userId="ff2535773ad64d2f" providerId="LiveId" clId="{7EF4CD6A-2C92-4FF0-80FA-C6C35EEFC60A}" dt="2020-02-16T14:51:56.580" v="831" actId="20577"/>
          <ac:spMkLst>
            <pc:docMk/>
            <pc:sldMk cId="2488528367" sldId="270"/>
            <ac:spMk id="13" creationId="{A05F3A3A-46DE-4EF3-9E06-3A5E70959F18}"/>
          </ac:spMkLst>
        </pc:spChg>
        <pc:spChg chg="del mod">
          <ac:chgData name="배 수연" userId="ff2535773ad64d2f" providerId="LiveId" clId="{7EF4CD6A-2C92-4FF0-80FA-C6C35EEFC60A}" dt="2020-02-25T12:01:49.655" v="3799"/>
          <ac:spMkLst>
            <pc:docMk/>
            <pc:sldMk cId="2488528367" sldId="270"/>
            <ac:spMk id="16" creationId="{A1D3D33F-D312-4823-96C3-BB899A718192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2488528367" sldId="270"/>
            <ac:spMk id="141" creationId="{A9F529C3-C941-49FD-8C67-82F134F64BDB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2488528367" sldId="270"/>
            <ac:spMk id="143" creationId="{20586029-32A0-47E5-9AEC-AE3ABA6B94D0}"/>
          </ac:spMkLst>
        </pc:spChg>
        <pc:picChg chg="add del">
          <ac:chgData name="배 수연" userId="ff2535773ad64d2f" providerId="LiveId" clId="{7EF4CD6A-2C92-4FF0-80FA-C6C35EEFC60A}" dt="2020-02-16T14:51:46.232" v="827" actId="478"/>
          <ac:picMkLst>
            <pc:docMk/>
            <pc:sldMk cId="2488528367" sldId="270"/>
            <ac:picMk id="9" creationId="{D818BBF2-E41A-4ADE-A054-788A70476468}"/>
          </ac:picMkLst>
        </pc:picChg>
        <pc:picChg chg="add del">
          <ac:chgData name="배 수연" userId="ff2535773ad64d2f" providerId="LiveId" clId="{7EF4CD6A-2C92-4FF0-80FA-C6C35EEFC60A}" dt="2020-02-16T14:51:23.190" v="817" actId="478"/>
          <ac:picMkLst>
            <pc:docMk/>
            <pc:sldMk cId="2488528367" sldId="270"/>
            <ac:picMk id="10" creationId="{EE968CBF-ADCF-4D83-91EE-4C2BAAAF82DD}"/>
          </ac:picMkLst>
        </pc:picChg>
        <pc:picChg chg="mod">
          <ac:chgData name="배 수연" userId="ff2535773ad64d2f" providerId="LiveId" clId="{7EF4CD6A-2C92-4FF0-80FA-C6C35EEFC60A}" dt="2020-02-16T14:51:21.598" v="816" actId="167"/>
          <ac:picMkLst>
            <pc:docMk/>
            <pc:sldMk cId="2488528367" sldId="270"/>
            <ac:picMk id="14340" creationId="{E5CB1089-6DF1-41BF-A550-6583F35E0D2E}"/>
          </ac:picMkLst>
        </pc:picChg>
        <pc:picChg chg="mod">
          <ac:chgData name="배 수연" userId="ff2535773ad64d2f" providerId="LiveId" clId="{7EF4CD6A-2C92-4FF0-80FA-C6C35EEFC60A}" dt="2020-02-25T12:02:38.373" v="3851" actId="1076"/>
          <ac:picMkLst>
            <pc:docMk/>
            <pc:sldMk cId="2488528367" sldId="270"/>
            <ac:picMk id="14342" creationId="{1751CC4A-08A1-4022-8A85-F34093FD0B89}"/>
          </ac:picMkLst>
        </pc:picChg>
        <pc:cxnChg chg="del">
          <ac:chgData name="배 수연" userId="ff2535773ad64d2f" providerId="LiveId" clId="{7EF4CD6A-2C92-4FF0-80FA-C6C35EEFC60A}" dt="2020-02-16T14:15:11.312" v="10"/>
          <ac:cxnSpMkLst>
            <pc:docMk/>
            <pc:sldMk cId="2488528367" sldId="270"/>
            <ac:cxnSpMk id="145" creationId="{8C730EAB-A532-4295-A302-FB4B90DB9F5E}"/>
          </ac:cxnSpMkLst>
        </pc:cxnChg>
      </pc:sldChg>
      <pc:sldChg chg="addSp delSp modSp add setBg delDesignElem">
        <pc:chgData name="배 수연" userId="ff2535773ad64d2f" providerId="LiveId" clId="{7EF4CD6A-2C92-4FF0-80FA-C6C35EEFC60A}" dt="2020-02-25T12:42:44.226" v="4057" actId="113"/>
        <pc:sldMkLst>
          <pc:docMk/>
          <pc:sldMk cId="3507372669" sldId="272"/>
        </pc:sldMkLst>
        <pc:spChg chg="del">
          <ac:chgData name="배 수연" userId="ff2535773ad64d2f" providerId="LiveId" clId="{7EF4CD6A-2C92-4FF0-80FA-C6C35EEFC60A}" dt="2020-02-16T14:57:32.045" v="897" actId="478"/>
          <ac:spMkLst>
            <pc:docMk/>
            <pc:sldMk cId="3507372669" sldId="272"/>
            <ac:spMk id="8" creationId="{E57E9813-74A1-4FAE-964A-87F1FE01A13E}"/>
          </ac:spMkLst>
        </pc:spChg>
        <pc:spChg chg="add">
          <ac:chgData name="배 수연" userId="ff2535773ad64d2f" providerId="LiveId" clId="{7EF4CD6A-2C92-4FF0-80FA-C6C35EEFC60A}" dt="2020-02-16T14:57:30.182" v="896"/>
          <ac:spMkLst>
            <pc:docMk/>
            <pc:sldMk cId="3507372669" sldId="272"/>
            <ac:spMk id="11" creationId="{2E43DCBE-38A2-4508-82DC-26D55407D01F}"/>
          </ac:spMkLst>
        </pc:spChg>
        <pc:spChg chg="add">
          <ac:chgData name="배 수연" userId="ff2535773ad64d2f" providerId="LiveId" clId="{7EF4CD6A-2C92-4FF0-80FA-C6C35EEFC60A}" dt="2020-02-16T14:57:30.182" v="896"/>
          <ac:spMkLst>
            <pc:docMk/>
            <pc:sldMk cId="3507372669" sldId="272"/>
            <ac:spMk id="12" creationId="{D4925533-A6F0-4263-AB75-6A13D125D68A}"/>
          </ac:spMkLst>
        </pc:spChg>
        <pc:spChg chg="mod">
          <ac:chgData name="배 수연" userId="ff2535773ad64d2f" providerId="LiveId" clId="{7EF4CD6A-2C92-4FF0-80FA-C6C35EEFC60A}" dt="2020-02-25T12:42:44.226" v="4057" actId="113"/>
          <ac:spMkLst>
            <pc:docMk/>
            <pc:sldMk cId="3507372669" sldId="272"/>
            <ac:spMk id="13" creationId="{C68843D0-1B91-4420-B3F3-3BF0D4953456}"/>
          </ac:spMkLst>
        </pc:spChg>
        <pc:spChg chg="add mod">
          <ac:chgData name="배 수연" userId="ff2535773ad64d2f" providerId="LiveId" clId="{7EF4CD6A-2C92-4FF0-80FA-C6C35EEFC60A}" dt="2020-02-16T14:57:34.325" v="899" actId="20577"/>
          <ac:spMkLst>
            <pc:docMk/>
            <pc:sldMk cId="3507372669" sldId="272"/>
            <ac:spMk id="14" creationId="{7ED1B147-4045-4B02-91F4-8C245A925926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3507372669" sldId="272"/>
            <ac:spMk id="192" creationId="{A9F529C3-C941-49FD-8C67-82F134F64BDB}"/>
          </ac:spMkLst>
        </pc:spChg>
        <pc:spChg chg="del">
          <ac:chgData name="배 수연" userId="ff2535773ad64d2f" providerId="LiveId" clId="{7EF4CD6A-2C92-4FF0-80FA-C6C35EEFC60A}" dt="2020-02-16T14:15:11.312" v="10"/>
          <ac:spMkLst>
            <pc:docMk/>
            <pc:sldMk cId="3507372669" sldId="272"/>
            <ac:spMk id="193" creationId="{20586029-32A0-47E5-9AEC-AE3ABA6B94D0}"/>
          </ac:spMkLst>
        </pc:spChg>
        <pc:picChg chg="add del">
          <ac:chgData name="배 수연" userId="ff2535773ad64d2f" providerId="LiveId" clId="{7EF4CD6A-2C92-4FF0-80FA-C6C35EEFC60A}" dt="2020-02-16T14:57:16.601" v="895" actId="478"/>
          <ac:picMkLst>
            <pc:docMk/>
            <pc:sldMk cId="3507372669" sldId="272"/>
            <ac:picMk id="9" creationId="{C746C756-EC3C-4C1A-9748-B646844198EE}"/>
          </ac:picMkLst>
        </pc:picChg>
        <pc:picChg chg="add del">
          <ac:chgData name="배 수연" userId="ff2535773ad64d2f" providerId="LiveId" clId="{7EF4CD6A-2C92-4FF0-80FA-C6C35EEFC60A}" dt="2020-02-16T14:56:38.564" v="885" actId="478"/>
          <ac:picMkLst>
            <pc:docMk/>
            <pc:sldMk cId="3507372669" sldId="272"/>
            <ac:picMk id="10" creationId="{C62ED25C-C4F6-4B91-BF3F-F2496EA7702C}"/>
          </ac:picMkLst>
        </pc:picChg>
        <pc:picChg chg="mod">
          <ac:chgData name="배 수연" userId="ff2535773ad64d2f" providerId="LiveId" clId="{7EF4CD6A-2C92-4FF0-80FA-C6C35EEFC60A}" dt="2020-02-16T14:56:37.058" v="884" actId="167"/>
          <ac:picMkLst>
            <pc:docMk/>
            <pc:sldMk cId="3507372669" sldId="272"/>
            <ac:picMk id="13314" creationId="{D10451B4-D6A0-43A8-8AF2-0DEFD6F2FDA2}"/>
          </ac:picMkLst>
        </pc:picChg>
        <pc:picChg chg="mod">
          <ac:chgData name="배 수연" userId="ff2535773ad64d2f" providerId="LiveId" clId="{7EF4CD6A-2C92-4FF0-80FA-C6C35EEFC60A}" dt="2020-02-16T14:57:15.244" v="894" actId="167"/>
          <ac:picMkLst>
            <pc:docMk/>
            <pc:sldMk cId="3507372669" sldId="272"/>
            <ac:picMk id="13318" creationId="{37BEEA21-1A30-4DC7-A1DE-C94473981421}"/>
          </ac:picMkLst>
        </pc:picChg>
        <pc:cxnChg chg="del">
          <ac:chgData name="배 수연" userId="ff2535773ad64d2f" providerId="LiveId" clId="{7EF4CD6A-2C92-4FF0-80FA-C6C35EEFC60A}" dt="2020-02-16T14:15:11.312" v="10"/>
          <ac:cxnSpMkLst>
            <pc:docMk/>
            <pc:sldMk cId="3507372669" sldId="272"/>
            <ac:cxnSpMk id="194" creationId="{8C730EAB-A532-4295-A302-FB4B90DB9F5E}"/>
          </ac:cxnSpMkLst>
        </pc:cxnChg>
      </pc:sldChg>
      <pc:sldChg chg="delSp add del">
        <pc:chgData name="배 수연" userId="ff2535773ad64d2f" providerId="LiveId" clId="{7EF4CD6A-2C92-4FF0-80FA-C6C35EEFC60A}" dt="2020-02-19T11:40:25.266" v="1253" actId="47"/>
        <pc:sldMkLst>
          <pc:docMk/>
          <pc:sldMk cId="2651874164" sldId="275"/>
        </pc:sldMkLst>
        <pc:picChg chg="del">
          <ac:chgData name="배 수연" userId="ff2535773ad64d2f" providerId="LiveId" clId="{7EF4CD6A-2C92-4FF0-80FA-C6C35EEFC60A}" dt="2020-02-19T11:40:21.627" v="1252" actId="478"/>
          <ac:picMkLst>
            <pc:docMk/>
            <pc:sldMk cId="2651874164" sldId="275"/>
            <ac:picMk id="6150" creationId="{670B1977-7ED8-48BE-A69D-495D3886AEFC}"/>
          </ac:picMkLst>
        </pc:picChg>
      </pc:sldChg>
      <pc:sldChg chg="modSp">
        <pc:chgData name="배 수연" userId="ff2535773ad64d2f" providerId="LiveId" clId="{7EF4CD6A-2C92-4FF0-80FA-C6C35EEFC60A}" dt="2020-03-06T12:59:20.429" v="11261" actId="1037"/>
        <pc:sldMkLst>
          <pc:docMk/>
          <pc:sldMk cId="2326894293" sldId="276"/>
        </pc:sldMkLst>
        <pc:spChg chg="mod">
          <ac:chgData name="배 수연" userId="ff2535773ad64d2f" providerId="LiveId" clId="{7EF4CD6A-2C92-4FF0-80FA-C6C35EEFC60A}" dt="2020-02-17T08:43:02.079" v="1087" actId="14100"/>
          <ac:spMkLst>
            <pc:docMk/>
            <pc:sldMk cId="2326894293" sldId="276"/>
            <ac:spMk id="6" creationId="{E33608F6-B4C4-4E3D-8674-A27A65C2F1F8}"/>
          </ac:spMkLst>
        </pc:spChg>
        <pc:spChg chg="mod">
          <ac:chgData name="배 수연" userId="ff2535773ad64d2f" providerId="LiveId" clId="{7EF4CD6A-2C92-4FF0-80FA-C6C35EEFC60A}" dt="2020-03-06T12:59:20.429" v="11261" actId="1037"/>
          <ac:spMkLst>
            <pc:docMk/>
            <pc:sldMk cId="2326894293" sldId="276"/>
            <ac:spMk id="19" creationId="{D5EE5C1A-8484-4556-8D20-DA353A3D6B69}"/>
          </ac:spMkLst>
        </pc:spChg>
      </pc:sldChg>
      <pc:sldChg chg="addSp delSp modSp add">
        <pc:chgData name="배 수연" userId="ff2535773ad64d2f" providerId="LiveId" clId="{7EF4CD6A-2C92-4FF0-80FA-C6C35EEFC60A}" dt="2020-03-06T12:54:35.866" v="11051"/>
        <pc:sldMkLst>
          <pc:docMk/>
          <pc:sldMk cId="2263758901" sldId="278"/>
        </pc:sldMkLst>
        <pc:spChg chg="add del mod">
          <ac:chgData name="배 수연" userId="ff2535773ad64d2f" providerId="LiveId" clId="{7EF4CD6A-2C92-4FF0-80FA-C6C35EEFC60A}" dt="2020-02-25T11:37:27.834" v="2846" actId="478"/>
          <ac:spMkLst>
            <pc:docMk/>
            <pc:sldMk cId="2263758901" sldId="278"/>
            <ac:spMk id="3" creationId="{1718A422-E0FD-4FC0-8CF0-E758B3AFC5E8}"/>
          </ac:spMkLst>
        </pc:spChg>
        <pc:spChg chg="mod">
          <ac:chgData name="배 수연" userId="ff2535773ad64d2f" providerId="LiveId" clId="{7EF4CD6A-2C92-4FF0-80FA-C6C35EEFC60A}" dt="2020-02-25T12:42:01.788" v="4053" actId="113"/>
          <ac:spMkLst>
            <pc:docMk/>
            <pc:sldMk cId="2263758901" sldId="278"/>
            <ac:spMk id="5" creationId="{CAC4D57A-B142-4D64-BCFB-7F050E5D2EA3}"/>
          </ac:spMkLst>
        </pc:spChg>
        <pc:spChg chg="add">
          <ac:chgData name="배 수연" userId="ff2535773ad64d2f" providerId="LiveId" clId="{7EF4CD6A-2C92-4FF0-80FA-C6C35EEFC60A}" dt="2020-02-16T14:39:54.929" v="473"/>
          <ac:spMkLst>
            <pc:docMk/>
            <pc:sldMk cId="2263758901" sldId="278"/>
            <ac:spMk id="16" creationId="{6707CB32-5524-4A51-ACE5-E50A93CA3172}"/>
          </ac:spMkLst>
        </pc:spChg>
        <pc:spChg chg="add">
          <ac:chgData name="배 수연" userId="ff2535773ad64d2f" providerId="LiveId" clId="{7EF4CD6A-2C92-4FF0-80FA-C6C35EEFC60A}" dt="2020-02-16T14:39:54.929" v="473"/>
          <ac:spMkLst>
            <pc:docMk/>
            <pc:sldMk cId="2263758901" sldId="278"/>
            <ac:spMk id="17" creationId="{A33A18DA-90A9-4799-AD98-58551A5FA5B8}"/>
          </ac:spMkLst>
        </pc:spChg>
        <pc:spChg chg="add mod">
          <ac:chgData name="배 수연" userId="ff2535773ad64d2f" providerId="LiveId" clId="{7EF4CD6A-2C92-4FF0-80FA-C6C35EEFC60A}" dt="2020-02-16T14:40:17.057" v="489" actId="20577"/>
          <ac:spMkLst>
            <pc:docMk/>
            <pc:sldMk cId="2263758901" sldId="278"/>
            <ac:spMk id="19" creationId="{A13F8DAF-DC10-4858-A835-130E59798785}"/>
          </ac:spMkLst>
        </pc:spChg>
        <pc:spChg chg="add mod">
          <ac:chgData name="배 수연" userId="ff2535773ad64d2f" providerId="LiveId" clId="{7EF4CD6A-2C92-4FF0-80FA-C6C35EEFC60A}" dt="2020-03-06T12:36:40.115" v="10655" actId="1036"/>
          <ac:spMkLst>
            <pc:docMk/>
            <pc:sldMk cId="2263758901" sldId="278"/>
            <ac:spMk id="22" creationId="{E20239AE-1DE8-42D1-8CFC-769F342F779A}"/>
          </ac:spMkLst>
        </pc:spChg>
        <pc:spChg chg="add mod">
          <ac:chgData name="배 수연" userId="ff2535773ad64d2f" providerId="LiveId" clId="{7EF4CD6A-2C92-4FF0-80FA-C6C35EEFC60A}" dt="2020-03-06T12:36:40.115" v="10655" actId="1036"/>
          <ac:spMkLst>
            <pc:docMk/>
            <pc:sldMk cId="2263758901" sldId="278"/>
            <ac:spMk id="23" creationId="{003C81DB-18BF-49CD-AA7B-84FEC472FC75}"/>
          </ac:spMkLst>
        </pc:spChg>
        <pc:spChg chg="add mod">
          <ac:chgData name="배 수연" userId="ff2535773ad64d2f" providerId="LiveId" clId="{7EF4CD6A-2C92-4FF0-80FA-C6C35EEFC60A}" dt="2020-03-06T12:40:01.190" v="10802"/>
          <ac:spMkLst>
            <pc:docMk/>
            <pc:sldMk cId="2263758901" sldId="278"/>
            <ac:spMk id="25" creationId="{6EB54476-A04B-4A00-B812-82799FDD8C7E}"/>
          </ac:spMkLst>
        </pc:spChg>
        <pc:spChg chg="add mod">
          <ac:chgData name="배 수연" userId="ff2535773ad64d2f" providerId="LiveId" clId="{7EF4CD6A-2C92-4FF0-80FA-C6C35EEFC60A}" dt="2020-03-06T12:40:04.497" v="10811"/>
          <ac:spMkLst>
            <pc:docMk/>
            <pc:sldMk cId="2263758901" sldId="278"/>
            <ac:spMk id="26" creationId="{8E116B53-9A64-4821-88A4-3BA9B24A7BFB}"/>
          </ac:spMkLst>
        </pc:spChg>
        <pc:spChg chg="add mod">
          <ac:chgData name="배 수연" userId="ff2535773ad64d2f" providerId="LiveId" clId="{7EF4CD6A-2C92-4FF0-80FA-C6C35EEFC60A}" dt="2020-03-06T12:54:35.866" v="11051"/>
          <ac:spMkLst>
            <pc:docMk/>
            <pc:sldMk cId="2263758901" sldId="278"/>
            <ac:spMk id="27" creationId="{57427E39-27BD-4729-8040-69B6F4967980}"/>
          </ac:spMkLst>
        </pc:spChg>
        <pc:spChg chg="mod">
          <ac:chgData name="배 수연" userId="ff2535773ad64d2f" providerId="LiveId" clId="{7EF4CD6A-2C92-4FF0-80FA-C6C35EEFC60A}" dt="2020-02-28T12:27:40.857" v="6504" actId="113"/>
          <ac:spMkLst>
            <pc:docMk/>
            <pc:sldMk cId="2263758901" sldId="278"/>
            <ac:spMk id="37" creationId="{D4535EB7-FFCB-49DA-86D4-F399AA26128A}"/>
          </ac:spMkLst>
        </pc:spChg>
        <pc:grpChg chg="add del mod">
          <ac:chgData name="배 수연" userId="ff2535773ad64d2f" providerId="LiveId" clId="{7EF4CD6A-2C92-4FF0-80FA-C6C35EEFC60A}" dt="2020-02-25T11:41:10.788" v="2927" actId="165"/>
          <ac:grpSpMkLst>
            <pc:docMk/>
            <pc:sldMk cId="2263758901" sldId="278"/>
            <ac:grpSpMk id="2" creationId="{A2C96EBA-DAAF-4699-B75E-1F361CE70D74}"/>
          </ac:grpSpMkLst>
        </pc:grpChg>
        <pc:grpChg chg="add mod">
          <ac:chgData name="배 수연" userId="ff2535773ad64d2f" providerId="LiveId" clId="{7EF4CD6A-2C92-4FF0-80FA-C6C35EEFC60A}" dt="2020-03-06T12:36:27.849" v="10615" actId="14100"/>
          <ac:grpSpMkLst>
            <pc:docMk/>
            <pc:sldMk cId="2263758901" sldId="278"/>
            <ac:grpSpMk id="6" creationId="{7FF7332D-CE90-49A6-9B56-B1660163A047}"/>
          </ac:grpSpMkLst>
        </pc:grpChg>
        <pc:grpChg chg="mod topLvl">
          <ac:chgData name="배 수연" userId="ff2535773ad64d2f" providerId="LiveId" clId="{7EF4CD6A-2C92-4FF0-80FA-C6C35EEFC60A}" dt="2020-03-06T12:36:27.849" v="10615" actId="14100"/>
          <ac:grpSpMkLst>
            <pc:docMk/>
            <pc:sldMk cId="2263758901" sldId="278"/>
            <ac:grpSpMk id="30" creationId="{A5B58169-30AD-49CD-BCB9-8ADA50C6B9A2}"/>
          </ac:grpSpMkLst>
        </pc:grpChg>
        <pc:grpChg chg="add del mod topLvl">
          <ac:chgData name="배 수연" userId="ff2535773ad64d2f" providerId="LiveId" clId="{7EF4CD6A-2C92-4FF0-80FA-C6C35EEFC60A}" dt="2020-02-25T11:41:31.863" v="2931" actId="165"/>
          <ac:grpSpMkLst>
            <pc:docMk/>
            <pc:sldMk cId="2263758901" sldId="278"/>
            <ac:grpSpMk id="31" creationId="{C9694BF2-700A-4765-8913-5F942AD0871A}"/>
          </ac:grpSpMkLst>
        </pc:grpChg>
        <pc:picChg chg="mod topLvl">
          <ac:chgData name="배 수연" userId="ff2535773ad64d2f" providerId="LiveId" clId="{7EF4CD6A-2C92-4FF0-80FA-C6C35EEFC60A}" dt="2020-02-25T11:41:57.769" v="2933" actId="164"/>
          <ac:picMkLst>
            <pc:docMk/>
            <pc:sldMk cId="2263758901" sldId="278"/>
            <ac:picMk id="5122" creationId="{83E27C21-03B2-4F4F-B945-D4743B061349}"/>
          </ac:picMkLst>
        </pc:picChg>
        <pc:picChg chg="mod topLvl">
          <ac:chgData name="배 수연" userId="ff2535773ad64d2f" providerId="LiveId" clId="{7EF4CD6A-2C92-4FF0-80FA-C6C35EEFC60A}" dt="2020-03-06T12:36:27.849" v="10615" actId="14100"/>
          <ac:picMkLst>
            <pc:docMk/>
            <pc:sldMk cId="2263758901" sldId="278"/>
            <ac:picMk id="5128" creationId="{6F62B5B9-6642-4BF9-9B93-4A66C024D8E4}"/>
          </ac:picMkLst>
        </pc:picChg>
        <pc:cxnChg chg="mod topLvl">
          <ac:chgData name="배 수연" userId="ff2535773ad64d2f" providerId="LiveId" clId="{7EF4CD6A-2C92-4FF0-80FA-C6C35EEFC60A}" dt="2020-02-25T11:43:00.857" v="2954" actId="14100"/>
          <ac:cxnSpMkLst>
            <pc:docMk/>
            <pc:sldMk cId="2263758901" sldId="278"/>
            <ac:cxnSpMk id="4" creationId="{2F875A7F-93DA-4189-B0AD-8D7DF86271B2}"/>
          </ac:cxnSpMkLst>
        </pc:cxnChg>
        <pc:cxnChg chg="add del">
          <ac:chgData name="배 수연" userId="ff2535773ad64d2f" providerId="LiveId" clId="{7EF4CD6A-2C92-4FF0-80FA-C6C35EEFC60A}" dt="2020-02-28T11:57:23.688" v="5021"/>
          <ac:cxnSpMkLst>
            <pc:docMk/>
            <pc:sldMk cId="2263758901" sldId="278"/>
            <ac:cxnSpMk id="27" creationId="{4C264DD7-801D-4470-9BB9-D678A6ADBC66}"/>
          </ac:cxnSpMkLst>
        </pc:cxnChg>
        <pc:cxnChg chg="mod topLvl">
          <ac:chgData name="배 수연" userId="ff2535773ad64d2f" providerId="LiveId" clId="{7EF4CD6A-2C92-4FF0-80FA-C6C35EEFC60A}" dt="2020-02-25T11:41:57.769" v="2933" actId="164"/>
          <ac:cxnSpMkLst>
            <pc:docMk/>
            <pc:sldMk cId="2263758901" sldId="278"/>
            <ac:cxnSpMk id="32" creationId="{947B36A2-F999-453D-BC90-2FA05B2D84D0}"/>
          </ac:cxnSpMkLst>
        </pc:cxnChg>
      </pc:sldChg>
      <pc:sldChg chg="modSp">
        <pc:chgData name="배 수연" userId="ff2535773ad64d2f" providerId="LiveId" clId="{7EF4CD6A-2C92-4FF0-80FA-C6C35EEFC60A}" dt="2020-02-19T10:57:27.691" v="1095" actId="14100"/>
        <pc:sldMkLst>
          <pc:docMk/>
          <pc:sldMk cId="953332638" sldId="280"/>
        </pc:sldMkLst>
        <pc:spChg chg="mod">
          <ac:chgData name="배 수연" userId="ff2535773ad64d2f" providerId="LiveId" clId="{7EF4CD6A-2C92-4FF0-80FA-C6C35EEFC60A}" dt="2020-02-19T10:57:27.691" v="1095" actId="14100"/>
          <ac:spMkLst>
            <pc:docMk/>
            <pc:sldMk cId="953332638" sldId="280"/>
            <ac:spMk id="6" creationId="{22FCFB6D-676B-47F9-8777-9BB250027A58}"/>
          </ac:spMkLst>
        </pc:spChg>
      </pc:sldChg>
      <pc:sldChg chg="modSp">
        <pc:chgData name="배 수연" userId="ff2535773ad64d2f" providerId="LiveId" clId="{7EF4CD6A-2C92-4FF0-80FA-C6C35EEFC60A}" dt="2020-02-16T14:23:41.543" v="131" actId="14100"/>
        <pc:sldMkLst>
          <pc:docMk/>
          <pc:sldMk cId="171107407" sldId="281"/>
        </pc:sldMkLst>
        <pc:spChg chg="mod">
          <ac:chgData name="배 수연" userId="ff2535773ad64d2f" providerId="LiveId" clId="{7EF4CD6A-2C92-4FF0-80FA-C6C35EEFC60A}" dt="2020-02-16T14:23:41.543" v="131" actId="14100"/>
          <ac:spMkLst>
            <pc:docMk/>
            <pc:sldMk cId="171107407" sldId="281"/>
            <ac:spMk id="5" creationId="{8856131A-B9B7-431C-8CBC-CC07CF6A29CC}"/>
          </ac:spMkLst>
        </pc:spChg>
      </pc:sldChg>
      <pc:sldChg chg="modSp">
        <pc:chgData name="배 수연" userId="ff2535773ad64d2f" providerId="LiveId" clId="{7EF4CD6A-2C92-4FF0-80FA-C6C35EEFC60A}" dt="2020-02-16T14:12:47.552" v="3" actId="2711"/>
        <pc:sldMkLst>
          <pc:docMk/>
          <pc:sldMk cId="3256749398" sldId="282"/>
        </pc:sldMkLst>
        <pc:spChg chg="mod">
          <ac:chgData name="배 수연" userId="ff2535773ad64d2f" providerId="LiveId" clId="{7EF4CD6A-2C92-4FF0-80FA-C6C35EEFC60A}" dt="2020-02-16T14:12:47.552" v="3" actId="2711"/>
          <ac:spMkLst>
            <pc:docMk/>
            <pc:sldMk cId="3256749398" sldId="282"/>
            <ac:spMk id="4" creationId="{48DD3E99-221D-413B-B378-15412F86C096}"/>
          </ac:spMkLst>
        </pc:spChg>
      </pc:sldChg>
      <pc:sldChg chg="modSp">
        <pc:chgData name="배 수연" userId="ff2535773ad64d2f" providerId="LiveId" clId="{7EF4CD6A-2C92-4FF0-80FA-C6C35EEFC60A}" dt="2020-02-16T14:34:01.047" v="425" actId="14100"/>
        <pc:sldMkLst>
          <pc:docMk/>
          <pc:sldMk cId="1498431485" sldId="283"/>
        </pc:sldMkLst>
        <pc:spChg chg="mod">
          <ac:chgData name="배 수연" userId="ff2535773ad64d2f" providerId="LiveId" clId="{7EF4CD6A-2C92-4FF0-80FA-C6C35EEFC60A}" dt="2020-02-16T14:33:40.851" v="420" actId="14100"/>
          <ac:spMkLst>
            <pc:docMk/>
            <pc:sldMk cId="1498431485" sldId="283"/>
            <ac:spMk id="5" creationId="{190FFF97-6556-43C6-BED6-F44C6841DC7D}"/>
          </ac:spMkLst>
        </pc:spChg>
        <pc:spChg chg="mod">
          <ac:chgData name="배 수연" userId="ff2535773ad64d2f" providerId="LiveId" clId="{7EF4CD6A-2C92-4FF0-80FA-C6C35EEFC60A}" dt="2020-02-16T14:23:48.705" v="134" actId="14100"/>
          <ac:spMkLst>
            <pc:docMk/>
            <pc:sldMk cId="1498431485" sldId="283"/>
            <ac:spMk id="8" creationId="{34A99C48-370C-4FB5-B186-30A88755272E}"/>
          </ac:spMkLst>
        </pc:spChg>
        <pc:spChg chg="mod">
          <ac:chgData name="배 수연" userId="ff2535773ad64d2f" providerId="LiveId" clId="{7EF4CD6A-2C92-4FF0-80FA-C6C35EEFC60A}" dt="2020-02-16T14:33:51.693" v="421" actId="14100"/>
          <ac:spMkLst>
            <pc:docMk/>
            <pc:sldMk cId="1498431485" sldId="283"/>
            <ac:spMk id="51" creationId="{A7F98EFE-8479-463A-A8AC-2D0BF6EB67BA}"/>
          </ac:spMkLst>
        </pc:spChg>
        <pc:spChg chg="mod">
          <ac:chgData name="배 수연" userId="ff2535773ad64d2f" providerId="LiveId" clId="{7EF4CD6A-2C92-4FF0-80FA-C6C35EEFC60A}" dt="2020-02-16T14:33:57.866" v="423" actId="14100"/>
          <ac:spMkLst>
            <pc:docMk/>
            <pc:sldMk cId="1498431485" sldId="283"/>
            <ac:spMk id="52" creationId="{A7E27E03-B711-4212-A3CF-2081DD8F6207}"/>
          </ac:spMkLst>
        </pc:spChg>
        <pc:spChg chg="mod">
          <ac:chgData name="배 수연" userId="ff2535773ad64d2f" providerId="LiveId" clId="{7EF4CD6A-2C92-4FF0-80FA-C6C35EEFC60A}" dt="2020-02-16T14:34:01.047" v="425" actId="14100"/>
          <ac:spMkLst>
            <pc:docMk/>
            <pc:sldMk cId="1498431485" sldId="283"/>
            <ac:spMk id="53" creationId="{ED0446A0-BEF6-49F0-B058-64F62D9D2281}"/>
          </ac:spMkLst>
        </pc:spChg>
      </pc:sldChg>
      <pc:sldChg chg="modSp">
        <pc:chgData name="배 수연" userId="ff2535773ad64d2f" providerId="LiveId" clId="{7EF4CD6A-2C92-4FF0-80FA-C6C35EEFC60A}" dt="2020-02-25T12:06:05.881" v="3863" actId="1036"/>
        <pc:sldMkLst>
          <pc:docMk/>
          <pc:sldMk cId="1064797958" sldId="284"/>
        </pc:sldMkLst>
        <pc:spChg chg="mod">
          <ac:chgData name="배 수연" userId="ff2535773ad64d2f" providerId="LiveId" clId="{7EF4CD6A-2C92-4FF0-80FA-C6C35EEFC60A}" dt="2020-02-16T14:38:54.231" v="472" actId="1076"/>
          <ac:spMkLst>
            <pc:docMk/>
            <pc:sldMk cId="1064797958" sldId="284"/>
            <ac:spMk id="2" creationId="{1786875B-9CEA-4892-B410-AAE00470325E}"/>
          </ac:spMkLst>
        </pc:spChg>
        <pc:spChg chg="mod">
          <ac:chgData name="배 수연" userId="ff2535773ad64d2f" providerId="LiveId" clId="{7EF4CD6A-2C92-4FF0-80FA-C6C35EEFC60A}" dt="2020-02-16T14:23:57.107" v="136" actId="14100"/>
          <ac:spMkLst>
            <pc:docMk/>
            <pc:sldMk cId="1064797958" sldId="284"/>
            <ac:spMk id="3" creationId="{D5B3F584-07BD-4A28-AAD5-758CFE3CF8C1}"/>
          </ac:spMkLst>
        </pc:spChg>
        <pc:spChg chg="mod">
          <ac:chgData name="배 수연" userId="ff2535773ad64d2f" providerId="LiveId" clId="{7EF4CD6A-2C92-4FF0-80FA-C6C35EEFC60A}" dt="2020-02-25T12:06:05.881" v="3863" actId="1036"/>
          <ac:spMkLst>
            <pc:docMk/>
            <pc:sldMk cId="1064797958" sldId="284"/>
            <ac:spMk id="8" creationId="{AFAE7751-6F08-48AB-A5DD-D182899D0C14}"/>
          </ac:spMkLst>
        </pc:spChg>
        <pc:spChg chg="mod">
          <ac:chgData name="배 수연" userId="ff2535773ad64d2f" providerId="LiveId" clId="{7EF4CD6A-2C92-4FF0-80FA-C6C35EEFC60A}" dt="2020-02-16T14:38:48.952" v="470" actId="14100"/>
          <ac:spMkLst>
            <pc:docMk/>
            <pc:sldMk cId="1064797958" sldId="284"/>
            <ac:spMk id="13" creationId="{A5003A80-E844-4B79-A4C4-2F3773EEFCBC}"/>
          </ac:spMkLst>
        </pc:spChg>
        <pc:spChg chg="mod">
          <ac:chgData name="배 수연" userId="ff2535773ad64d2f" providerId="LiveId" clId="{7EF4CD6A-2C92-4FF0-80FA-C6C35EEFC60A}" dt="2020-02-16T15:11:15.752" v="1086" actId="14100"/>
          <ac:spMkLst>
            <pc:docMk/>
            <pc:sldMk cId="1064797958" sldId="284"/>
            <ac:spMk id="18" creationId="{28168F73-8E7B-4371-AB3D-49A429E3AA82}"/>
          </ac:spMkLst>
        </pc:spChg>
      </pc:sldChg>
      <pc:sldChg chg="addSp delSp modSp">
        <pc:chgData name="배 수연" userId="ff2535773ad64d2f" providerId="LiveId" clId="{7EF4CD6A-2C92-4FF0-80FA-C6C35EEFC60A}" dt="2020-02-25T12:57:17.151" v="4238" actId="1076"/>
        <pc:sldMkLst>
          <pc:docMk/>
          <pc:sldMk cId="3597299715" sldId="286"/>
        </pc:sldMkLst>
        <pc:spChg chg="del">
          <ac:chgData name="배 수연" userId="ff2535773ad64d2f" providerId="LiveId" clId="{7EF4CD6A-2C92-4FF0-80FA-C6C35EEFC60A}" dt="2020-02-25T12:53:50.772" v="4170" actId="478"/>
          <ac:spMkLst>
            <pc:docMk/>
            <pc:sldMk cId="3597299715" sldId="286"/>
            <ac:spMk id="4" creationId="{3A11240D-9799-4A39-BB9A-7E86B7F36AD6}"/>
          </ac:spMkLst>
        </pc:spChg>
        <pc:spChg chg="del">
          <ac:chgData name="배 수연" userId="ff2535773ad64d2f" providerId="LiveId" clId="{7EF4CD6A-2C92-4FF0-80FA-C6C35EEFC60A}" dt="2020-02-25T12:53:52.358" v="4171" actId="478"/>
          <ac:spMkLst>
            <pc:docMk/>
            <pc:sldMk cId="3597299715" sldId="286"/>
            <ac:spMk id="5" creationId="{165B7A5C-9895-47D8-AA42-6571284D3073}"/>
          </ac:spMkLst>
        </pc:spChg>
        <pc:spChg chg="del">
          <ac:chgData name="배 수연" userId="ff2535773ad64d2f" providerId="LiveId" clId="{7EF4CD6A-2C92-4FF0-80FA-C6C35EEFC60A}" dt="2020-02-25T12:53:48.970" v="4168" actId="478"/>
          <ac:spMkLst>
            <pc:docMk/>
            <pc:sldMk cId="3597299715" sldId="286"/>
            <ac:spMk id="6" creationId="{9E83B831-5E76-4C95-9B8B-A06C756FC1DE}"/>
          </ac:spMkLst>
        </pc:spChg>
        <pc:spChg chg="del">
          <ac:chgData name="배 수연" userId="ff2535773ad64d2f" providerId="LiveId" clId="{7EF4CD6A-2C92-4FF0-80FA-C6C35EEFC60A}" dt="2020-02-25T12:53:53.199" v="4172" actId="478"/>
          <ac:spMkLst>
            <pc:docMk/>
            <pc:sldMk cId="3597299715" sldId="286"/>
            <ac:spMk id="7" creationId="{763D1807-BDF9-4AEA-80A6-DE6D8F8ECA0F}"/>
          </ac:spMkLst>
        </pc:spChg>
        <pc:spChg chg="del mod">
          <ac:chgData name="배 수연" userId="ff2535773ad64d2f" providerId="LiveId" clId="{7EF4CD6A-2C92-4FF0-80FA-C6C35EEFC60A}" dt="2020-02-25T12:53:55.278" v="4173" actId="478"/>
          <ac:spMkLst>
            <pc:docMk/>
            <pc:sldMk cId="3597299715" sldId="286"/>
            <ac:spMk id="12" creationId="{B00A6029-BF71-4AA3-AFAD-7884D0FBBA86}"/>
          </ac:spMkLst>
        </pc:spChg>
        <pc:spChg chg="del">
          <ac:chgData name="배 수연" userId="ff2535773ad64d2f" providerId="LiveId" clId="{7EF4CD6A-2C92-4FF0-80FA-C6C35EEFC60A}" dt="2020-02-25T12:53:55.278" v="4173" actId="478"/>
          <ac:spMkLst>
            <pc:docMk/>
            <pc:sldMk cId="3597299715" sldId="286"/>
            <ac:spMk id="13" creationId="{662AD4F1-B3BF-477A-9130-B814FFF13AA6}"/>
          </ac:spMkLst>
        </pc:spChg>
        <pc:spChg chg="del mod">
          <ac:chgData name="배 수연" userId="ff2535773ad64d2f" providerId="LiveId" clId="{7EF4CD6A-2C92-4FF0-80FA-C6C35EEFC60A}" dt="2020-02-25T12:53:49.529" v="4169" actId="478"/>
          <ac:spMkLst>
            <pc:docMk/>
            <pc:sldMk cId="3597299715" sldId="286"/>
            <ac:spMk id="14" creationId="{C0D5A17C-9C07-43DD-A42E-F2CA525C6251}"/>
          </ac:spMkLst>
        </pc:spChg>
        <pc:spChg chg="del">
          <ac:chgData name="배 수연" userId="ff2535773ad64d2f" providerId="LiveId" clId="{7EF4CD6A-2C92-4FF0-80FA-C6C35EEFC60A}" dt="2020-02-25T12:53:55.278" v="4173" actId="478"/>
          <ac:spMkLst>
            <pc:docMk/>
            <pc:sldMk cId="3597299715" sldId="286"/>
            <ac:spMk id="15" creationId="{9350D39B-C45F-4D44-A077-B2927BC1C4A2}"/>
          </ac:spMkLst>
        </pc:spChg>
        <pc:spChg chg="mod">
          <ac:chgData name="배 수연" userId="ff2535773ad64d2f" providerId="LiveId" clId="{7EF4CD6A-2C92-4FF0-80FA-C6C35EEFC60A}" dt="2020-02-25T12:55:11.295" v="4222" actId="20577"/>
          <ac:spMkLst>
            <pc:docMk/>
            <pc:sldMk cId="3597299715" sldId="286"/>
            <ac:spMk id="20" creationId="{F97E8AAC-BA0B-4E77-B358-1B0E41F5B53D}"/>
          </ac:spMkLst>
        </pc:spChg>
        <pc:spChg chg="mod">
          <ac:chgData name="배 수연" userId="ff2535773ad64d2f" providerId="LiveId" clId="{7EF4CD6A-2C92-4FF0-80FA-C6C35EEFC60A}" dt="2020-02-25T12:55:14.284" v="4223" actId="20577"/>
          <ac:spMkLst>
            <pc:docMk/>
            <pc:sldMk cId="3597299715" sldId="286"/>
            <ac:spMk id="28" creationId="{A160A4FA-7324-4B4F-964E-5AAF7D206D89}"/>
          </ac:spMkLst>
        </pc:spChg>
        <pc:grpChg chg="add mod">
          <ac:chgData name="배 수연" userId="ff2535773ad64d2f" providerId="LiveId" clId="{7EF4CD6A-2C92-4FF0-80FA-C6C35EEFC60A}" dt="2020-02-25T12:54:56.156" v="4219" actId="1036"/>
          <ac:grpSpMkLst>
            <pc:docMk/>
            <pc:sldMk cId="3597299715" sldId="286"/>
            <ac:grpSpMk id="16" creationId="{58C049C7-DE63-4D17-8A75-FA886093B2CB}"/>
          </ac:grpSpMkLst>
        </pc:grpChg>
        <pc:grpChg chg="mod">
          <ac:chgData name="배 수연" userId="ff2535773ad64d2f" providerId="LiveId" clId="{7EF4CD6A-2C92-4FF0-80FA-C6C35EEFC60A}" dt="2020-02-25T12:54:56.156" v="4219" actId="1036"/>
          <ac:grpSpMkLst>
            <pc:docMk/>
            <pc:sldMk cId="3597299715" sldId="286"/>
            <ac:grpSpMk id="17" creationId="{1911692E-BCEE-4880-B41B-A5278A182D97}"/>
          </ac:grpSpMkLst>
        </pc:grpChg>
        <pc:grpChg chg="add del mod">
          <ac:chgData name="배 수연" userId="ff2535773ad64d2f" providerId="LiveId" clId="{7EF4CD6A-2C92-4FF0-80FA-C6C35EEFC60A}" dt="2020-02-25T12:54:36.580" v="4180" actId="478"/>
          <ac:grpSpMkLst>
            <pc:docMk/>
            <pc:sldMk cId="3597299715" sldId="286"/>
            <ac:grpSpMk id="21" creationId="{B26B047B-CDC3-41A9-8071-2D8FAA39B8AC}"/>
          </ac:grpSpMkLst>
        </pc:grpChg>
        <pc:grpChg chg="add mod">
          <ac:chgData name="배 수연" userId="ff2535773ad64d2f" providerId="LiveId" clId="{7EF4CD6A-2C92-4FF0-80FA-C6C35EEFC60A}" dt="2020-02-25T12:54:56.156" v="4219" actId="1036"/>
          <ac:grpSpMkLst>
            <pc:docMk/>
            <pc:sldMk cId="3597299715" sldId="286"/>
            <ac:grpSpMk id="24" creationId="{375D84A5-7E29-406A-B812-CB56AC37FC1F}"/>
          </ac:grpSpMkLst>
        </pc:grpChg>
        <pc:grpChg chg="mod">
          <ac:chgData name="배 수연" userId="ff2535773ad64d2f" providerId="LiveId" clId="{7EF4CD6A-2C92-4FF0-80FA-C6C35EEFC60A}" dt="2020-02-25T12:54:56.156" v="4219" actId="1036"/>
          <ac:grpSpMkLst>
            <pc:docMk/>
            <pc:sldMk cId="3597299715" sldId="286"/>
            <ac:grpSpMk id="25" creationId="{41B4C499-CD8F-4D62-A586-2063EF0C9EDA}"/>
          </ac:grpSpMkLst>
        </pc:grpChg>
        <pc:picChg chg="add mod">
          <ac:chgData name="배 수연" userId="ff2535773ad64d2f" providerId="LiveId" clId="{7EF4CD6A-2C92-4FF0-80FA-C6C35EEFC60A}" dt="2020-02-25T12:57:17.151" v="4238" actId="1076"/>
          <ac:picMkLst>
            <pc:docMk/>
            <pc:sldMk cId="3597299715" sldId="286"/>
            <ac:picMk id="29" creationId="{4B43B48C-F067-4BC6-A54C-A91299342BE7}"/>
          </ac:picMkLst>
        </pc:picChg>
      </pc:sldChg>
      <pc:sldChg chg="addSp delSp modSp">
        <pc:chgData name="배 수연" userId="ff2535773ad64d2f" providerId="LiveId" clId="{7EF4CD6A-2C92-4FF0-80FA-C6C35EEFC60A}" dt="2020-02-25T11:47:06.368" v="3083" actId="2711"/>
        <pc:sldMkLst>
          <pc:docMk/>
          <pc:sldMk cId="1346987045" sldId="287"/>
        </pc:sldMkLst>
        <pc:spChg chg="mod">
          <ac:chgData name="배 수연" userId="ff2535773ad64d2f" providerId="LiveId" clId="{7EF4CD6A-2C92-4FF0-80FA-C6C35EEFC60A}" dt="2020-02-16T14:52:32.288" v="832" actId="14100"/>
          <ac:spMkLst>
            <pc:docMk/>
            <pc:sldMk cId="1346987045" sldId="287"/>
            <ac:spMk id="8" creationId="{832929FC-C815-4CDC-9137-89D057AD9060}"/>
          </ac:spMkLst>
        </pc:spChg>
        <pc:spChg chg="mod">
          <ac:chgData name="배 수연" userId="ff2535773ad64d2f" providerId="LiveId" clId="{7EF4CD6A-2C92-4FF0-80FA-C6C35EEFC60A}" dt="2020-02-19T11:16:25.597" v="1239" actId="20577"/>
          <ac:spMkLst>
            <pc:docMk/>
            <pc:sldMk cId="1346987045" sldId="287"/>
            <ac:spMk id="10" creationId="{FE0A1407-9CFE-46D5-8686-970B981DA408}"/>
          </ac:spMkLst>
        </pc:spChg>
        <pc:spChg chg="mod">
          <ac:chgData name="배 수연" userId="ff2535773ad64d2f" providerId="LiveId" clId="{7EF4CD6A-2C92-4FF0-80FA-C6C35EEFC60A}" dt="2020-02-16T15:03:59.542" v="1058" actId="14100"/>
          <ac:spMkLst>
            <pc:docMk/>
            <pc:sldMk cId="1346987045" sldId="287"/>
            <ac:spMk id="12" creationId="{54D5368C-54A0-4326-B18C-E74207958471}"/>
          </ac:spMkLst>
        </pc:spChg>
        <pc:spChg chg="mod">
          <ac:chgData name="배 수연" userId="ff2535773ad64d2f" providerId="LiveId" clId="{7EF4CD6A-2C92-4FF0-80FA-C6C35EEFC60A}" dt="2020-02-25T11:46:57.837" v="3081" actId="2711"/>
          <ac:spMkLst>
            <pc:docMk/>
            <pc:sldMk cId="1346987045" sldId="287"/>
            <ac:spMk id="17" creationId="{6CDCEA0D-893B-41C0-8541-4E802597DC09}"/>
          </ac:spMkLst>
        </pc:spChg>
        <pc:spChg chg="mod">
          <ac:chgData name="배 수연" userId="ff2535773ad64d2f" providerId="LiveId" clId="{7EF4CD6A-2C92-4FF0-80FA-C6C35EEFC60A}" dt="2020-02-25T11:47:02.331" v="3082" actId="2711"/>
          <ac:spMkLst>
            <pc:docMk/>
            <pc:sldMk cId="1346987045" sldId="287"/>
            <ac:spMk id="21" creationId="{FF520F22-02D5-44F9-AAFB-63DDDA104770}"/>
          </ac:spMkLst>
        </pc:spChg>
        <pc:spChg chg="mod">
          <ac:chgData name="배 수연" userId="ff2535773ad64d2f" providerId="LiveId" clId="{7EF4CD6A-2C92-4FF0-80FA-C6C35EEFC60A}" dt="2020-02-25T11:47:06.368" v="3083" actId="2711"/>
          <ac:spMkLst>
            <pc:docMk/>
            <pc:sldMk cId="1346987045" sldId="287"/>
            <ac:spMk id="22" creationId="{38CCA42B-AA2F-4388-959B-ACECDC9992F7}"/>
          </ac:spMkLst>
        </pc:spChg>
        <pc:grpChg chg="add del mod">
          <ac:chgData name="배 수연" userId="ff2535773ad64d2f" providerId="LiveId" clId="{7EF4CD6A-2C92-4FF0-80FA-C6C35EEFC60A}" dt="2020-02-25T11:15:40.450" v="2506"/>
          <ac:grpSpMkLst>
            <pc:docMk/>
            <pc:sldMk cId="1346987045" sldId="287"/>
            <ac:grpSpMk id="20" creationId="{FD802C91-F78D-4E3B-B0AE-260B07381C12}"/>
          </ac:grpSpMkLst>
        </pc:grpChg>
        <pc:picChg chg="add del">
          <ac:chgData name="배 수연" userId="ff2535773ad64d2f" providerId="LiveId" clId="{7EF4CD6A-2C92-4FF0-80FA-C6C35EEFC60A}" dt="2020-02-25T11:15:29.642" v="2504"/>
          <ac:picMkLst>
            <pc:docMk/>
            <pc:sldMk cId="1346987045" sldId="287"/>
            <ac:picMk id="25" creationId="{F61A6FAF-9A4A-4AE7-9477-BFD49BBEA900}"/>
          </ac:picMkLst>
        </pc:picChg>
      </pc:sldChg>
      <pc:sldChg chg="addSp delSp modSp">
        <pc:chgData name="배 수연" userId="ff2535773ad64d2f" providerId="LiveId" clId="{7EF4CD6A-2C92-4FF0-80FA-C6C35EEFC60A}" dt="2020-02-19T12:43:40.840" v="2173" actId="2711"/>
        <pc:sldMkLst>
          <pc:docMk/>
          <pc:sldMk cId="979619883" sldId="288"/>
        </pc:sldMkLst>
        <pc:spChg chg="add del">
          <ac:chgData name="배 수연" userId="ff2535773ad64d2f" providerId="LiveId" clId="{7EF4CD6A-2C92-4FF0-80FA-C6C35EEFC60A}" dt="2020-02-19T11:39:59.343" v="1246"/>
          <ac:spMkLst>
            <pc:docMk/>
            <pc:sldMk cId="979619883" sldId="288"/>
            <ac:spMk id="19" creationId="{BA7A4C5F-4FFE-417C-BCAF-010838847644}"/>
          </ac:spMkLst>
        </pc:spChg>
        <pc:spChg chg="add del">
          <ac:chgData name="배 수연" userId="ff2535773ad64d2f" providerId="LiveId" clId="{7EF4CD6A-2C92-4FF0-80FA-C6C35EEFC60A}" dt="2020-02-19T11:39:59.343" v="1246"/>
          <ac:spMkLst>
            <pc:docMk/>
            <pc:sldMk cId="979619883" sldId="288"/>
            <ac:spMk id="20" creationId="{E4539C16-19E7-4763-9CA3-B55D7682E960}"/>
          </ac:spMkLst>
        </pc:spChg>
        <pc:spChg chg="add del">
          <ac:chgData name="배 수연" userId="ff2535773ad64d2f" providerId="LiveId" clId="{7EF4CD6A-2C92-4FF0-80FA-C6C35EEFC60A}" dt="2020-02-19T11:39:59.343" v="1246"/>
          <ac:spMkLst>
            <pc:docMk/>
            <pc:sldMk cId="979619883" sldId="288"/>
            <ac:spMk id="21" creationId="{EC422658-AB27-48B0-BE8F-6F4ABC7DB78C}"/>
          </ac:spMkLst>
        </pc:spChg>
        <pc:spChg chg="add del">
          <ac:chgData name="배 수연" userId="ff2535773ad64d2f" providerId="LiveId" clId="{7EF4CD6A-2C92-4FF0-80FA-C6C35EEFC60A}" dt="2020-02-19T11:39:59.343" v="1246"/>
          <ac:spMkLst>
            <pc:docMk/>
            <pc:sldMk cId="979619883" sldId="288"/>
            <ac:spMk id="22" creationId="{83C4EEE5-36F5-48BD-9B9C-CAC4D42F9EB9}"/>
          </ac:spMkLst>
        </pc:spChg>
        <pc:spChg chg="add del">
          <ac:chgData name="배 수연" userId="ff2535773ad64d2f" providerId="LiveId" clId="{7EF4CD6A-2C92-4FF0-80FA-C6C35EEFC60A}" dt="2020-02-19T11:51:38.706" v="1318" actId="478"/>
          <ac:spMkLst>
            <pc:docMk/>
            <pc:sldMk cId="979619883" sldId="288"/>
            <ac:spMk id="35" creationId="{1D2549D2-9AF3-4B47-A7C8-6FD3875AB8FE}"/>
          </ac:spMkLst>
        </pc:spChg>
        <pc:spChg chg="add mod">
          <ac:chgData name="배 수연" userId="ff2535773ad64d2f" providerId="LiveId" clId="{7EF4CD6A-2C92-4FF0-80FA-C6C35EEFC60A}" dt="2020-02-19T12:43:40.840" v="2173" actId="2711"/>
          <ac:spMkLst>
            <pc:docMk/>
            <pc:sldMk cId="979619883" sldId="288"/>
            <ac:spMk id="36" creationId="{CD18A615-9ECF-4BF0-B26C-DC391FF3D293}"/>
          </ac:spMkLst>
        </pc:spChg>
        <pc:spChg chg="add del mod">
          <ac:chgData name="배 수연" userId="ff2535773ad64d2f" providerId="LiveId" clId="{7EF4CD6A-2C92-4FF0-80FA-C6C35EEFC60A}" dt="2020-02-19T11:40:14.949" v="1251" actId="478"/>
          <ac:spMkLst>
            <pc:docMk/>
            <pc:sldMk cId="979619883" sldId="288"/>
            <ac:spMk id="37" creationId="{DC1A3CFE-9EBA-4692-B92F-5669071A8398}"/>
          </ac:spMkLst>
        </pc:spChg>
        <pc:spChg chg="add del mod">
          <ac:chgData name="배 수연" userId="ff2535773ad64d2f" providerId="LiveId" clId="{7EF4CD6A-2C92-4FF0-80FA-C6C35EEFC60A}" dt="2020-02-19T11:53:23.361" v="1337" actId="478"/>
          <ac:spMkLst>
            <pc:docMk/>
            <pc:sldMk cId="979619883" sldId="288"/>
            <ac:spMk id="38" creationId="{E8EBAAC4-0CF8-43EF-A426-1CE7923CAE83}"/>
          </ac:spMkLst>
        </pc:spChg>
        <pc:spChg chg="add">
          <ac:chgData name="배 수연" userId="ff2535773ad64d2f" providerId="LiveId" clId="{7EF4CD6A-2C92-4FF0-80FA-C6C35EEFC60A}" dt="2020-02-19T11:50:50.505" v="1308"/>
          <ac:spMkLst>
            <pc:docMk/>
            <pc:sldMk cId="979619883" sldId="288"/>
            <ac:spMk id="46" creationId="{52B21AFE-BA77-4DDA-ABEF-0AB6E37C6FD3}"/>
          </ac:spMkLst>
        </pc:spChg>
        <pc:spChg chg="add">
          <ac:chgData name="배 수연" userId="ff2535773ad64d2f" providerId="LiveId" clId="{7EF4CD6A-2C92-4FF0-80FA-C6C35EEFC60A}" dt="2020-02-19T11:51:13.302" v="1313"/>
          <ac:spMkLst>
            <pc:docMk/>
            <pc:sldMk cId="979619883" sldId="288"/>
            <ac:spMk id="47" creationId="{2154E539-BC86-4DC6-A8A0-70EC6AAEE5AC}"/>
          </ac:spMkLst>
        </pc:spChg>
        <pc:spChg chg="add">
          <ac:chgData name="배 수연" userId="ff2535773ad64d2f" providerId="LiveId" clId="{7EF4CD6A-2C92-4FF0-80FA-C6C35EEFC60A}" dt="2020-02-19T11:51:13.302" v="1313"/>
          <ac:spMkLst>
            <pc:docMk/>
            <pc:sldMk cId="979619883" sldId="288"/>
            <ac:spMk id="48" creationId="{2F1932BA-1DAC-4DDD-8B32-AF15AA009353}"/>
          </ac:spMkLst>
        </pc:spChg>
        <pc:spChg chg="add">
          <ac:chgData name="배 수연" userId="ff2535773ad64d2f" providerId="LiveId" clId="{7EF4CD6A-2C92-4FF0-80FA-C6C35EEFC60A}" dt="2020-02-19T11:51:13.302" v="1313"/>
          <ac:spMkLst>
            <pc:docMk/>
            <pc:sldMk cId="979619883" sldId="288"/>
            <ac:spMk id="49" creationId="{DA9ABD75-82EB-4BD5-846A-B90E7E45AA23}"/>
          </ac:spMkLst>
        </pc:spChg>
        <pc:spChg chg="add mod">
          <ac:chgData name="배 수연" userId="ff2535773ad64d2f" providerId="LiveId" clId="{7EF4CD6A-2C92-4FF0-80FA-C6C35EEFC60A}" dt="2020-02-19T11:51:43.551" v="1320" actId="1076"/>
          <ac:spMkLst>
            <pc:docMk/>
            <pc:sldMk cId="979619883" sldId="288"/>
            <ac:spMk id="51" creationId="{91819E47-E11E-4AFF-9E05-B95DB7214A1B}"/>
          </ac:spMkLst>
        </pc:spChg>
        <pc:spChg chg="add mod">
          <ac:chgData name="배 수연" userId="ff2535773ad64d2f" providerId="LiveId" clId="{7EF4CD6A-2C92-4FF0-80FA-C6C35EEFC60A}" dt="2020-02-19T11:51:43.551" v="1320" actId="1076"/>
          <ac:spMkLst>
            <pc:docMk/>
            <pc:sldMk cId="979619883" sldId="288"/>
            <ac:spMk id="52" creationId="{C4392289-464D-4FB9-A483-4E54E19631D8}"/>
          </ac:spMkLst>
        </pc:spChg>
        <pc:spChg chg="add mod">
          <ac:chgData name="배 수연" userId="ff2535773ad64d2f" providerId="LiveId" clId="{7EF4CD6A-2C92-4FF0-80FA-C6C35EEFC60A}" dt="2020-02-19T11:53:01.977" v="1333" actId="1076"/>
          <ac:spMkLst>
            <pc:docMk/>
            <pc:sldMk cId="979619883" sldId="288"/>
            <ac:spMk id="53" creationId="{EBBCE580-A53C-450B-A453-F3A086AB1FF8}"/>
          </ac:spMkLst>
        </pc:spChg>
        <pc:grpChg chg="add del">
          <ac:chgData name="배 수연" userId="ff2535773ad64d2f" providerId="LiveId" clId="{7EF4CD6A-2C92-4FF0-80FA-C6C35EEFC60A}" dt="2020-02-19T11:39:59.343" v="1246"/>
          <ac:grpSpMkLst>
            <pc:docMk/>
            <pc:sldMk cId="979619883" sldId="288"/>
            <ac:grpSpMk id="7" creationId="{BAC1B778-D5C0-49D7-9F47-5C9BA0BD8F48}"/>
          </ac:grpSpMkLst>
        </pc:grpChg>
        <pc:grpChg chg="add del">
          <ac:chgData name="배 수연" userId="ff2535773ad64d2f" providerId="LiveId" clId="{7EF4CD6A-2C92-4FF0-80FA-C6C35EEFC60A}" dt="2020-02-19T11:50:19.395" v="1304" actId="478"/>
          <ac:grpSpMkLst>
            <pc:docMk/>
            <pc:sldMk cId="979619883" sldId="288"/>
            <ac:grpSpMk id="24" creationId="{C0C69089-068A-4EB6-8783-E133FB175A6B}"/>
          </ac:grpSpMkLst>
        </pc:grpChg>
        <pc:picChg chg="add del">
          <ac:chgData name="배 수연" userId="ff2535773ad64d2f" providerId="LiveId" clId="{7EF4CD6A-2C92-4FF0-80FA-C6C35EEFC60A}" dt="2020-02-19T11:40:57.418" v="1259" actId="478"/>
          <ac:picMkLst>
            <pc:docMk/>
            <pc:sldMk cId="979619883" sldId="288"/>
            <ac:picMk id="23" creationId="{AB00FE4C-7C62-4D1B-B802-EB3D75233B92}"/>
          </ac:picMkLst>
        </pc:picChg>
        <pc:picChg chg="add mod">
          <ac:chgData name="배 수연" userId="ff2535773ad64d2f" providerId="LiveId" clId="{7EF4CD6A-2C92-4FF0-80FA-C6C35EEFC60A}" dt="2020-02-19T11:41:01.424" v="1261" actId="167"/>
          <ac:picMkLst>
            <pc:docMk/>
            <pc:sldMk cId="979619883" sldId="288"/>
            <ac:picMk id="39" creationId="{D9B9A293-6895-45DE-BAF9-0603C5D8B1DC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0" creationId="{2A53F45A-1345-4C01-B5FE-23AEF7F74EE5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1" creationId="{A83E5F2E-90FC-409D-BD30-5CAE859A4F99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2" creationId="{01E7160C-DB8E-4177-B2F3-783F2DB9F956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3" creationId="{28E5846E-D802-4C62-94DF-050D090D986F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4" creationId="{5B38BA52-19B8-440C-8027-DE51B88371A4}"/>
          </ac:picMkLst>
        </pc:picChg>
        <pc:picChg chg="add">
          <ac:chgData name="배 수연" userId="ff2535773ad64d2f" providerId="LiveId" clId="{7EF4CD6A-2C92-4FF0-80FA-C6C35EEFC60A}" dt="2020-02-19T11:50:20.319" v="1305"/>
          <ac:picMkLst>
            <pc:docMk/>
            <pc:sldMk cId="979619883" sldId="288"/>
            <ac:picMk id="45" creationId="{B050441B-31E5-4595-B3E8-F5C11FA7A7C5}"/>
          </ac:picMkLst>
        </pc:picChg>
        <pc:cxnChg chg="add mod">
          <ac:chgData name="배 수연" userId="ff2535773ad64d2f" providerId="LiveId" clId="{7EF4CD6A-2C92-4FF0-80FA-C6C35EEFC60A}" dt="2020-02-19T11:51:43.551" v="1320" actId="1076"/>
          <ac:cxnSpMkLst>
            <pc:docMk/>
            <pc:sldMk cId="979619883" sldId="288"/>
            <ac:cxnSpMk id="50" creationId="{8F409E77-81D6-43C2-A6F6-450834762B9F}"/>
          </ac:cxnSpMkLst>
        </pc:cxnChg>
      </pc:sldChg>
      <pc:sldChg chg="modSp del">
        <pc:chgData name="배 수연" userId="ff2535773ad64d2f" providerId="LiveId" clId="{7EF4CD6A-2C92-4FF0-80FA-C6C35EEFC60A}" dt="2020-02-25T11:37:53.635" v="2852" actId="47"/>
        <pc:sldMkLst>
          <pc:docMk/>
          <pc:sldMk cId="3629100408" sldId="289"/>
        </pc:sldMkLst>
        <pc:spChg chg="mod">
          <ac:chgData name="배 수연" userId="ff2535773ad64d2f" providerId="LiveId" clId="{7EF4CD6A-2C92-4FF0-80FA-C6C35EEFC60A}" dt="2020-02-16T14:22:25.328" v="93" actId="14100"/>
          <ac:spMkLst>
            <pc:docMk/>
            <pc:sldMk cId="3629100408" sldId="289"/>
            <ac:spMk id="3" creationId="{551B5A0D-2A7B-403D-9725-497220CC646D}"/>
          </ac:spMkLst>
        </pc:spChg>
        <pc:spChg chg="mod">
          <ac:chgData name="배 수연" userId="ff2535773ad64d2f" providerId="LiveId" clId="{7EF4CD6A-2C92-4FF0-80FA-C6C35EEFC60A}" dt="2020-02-16T14:14:31.900" v="6" actId="1076"/>
          <ac:spMkLst>
            <pc:docMk/>
            <pc:sldMk cId="3629100408" sldId="289"/>
            <ac:spMk id="5" creationId="{D6464066-CFC3-4C15-856B-4DB1CF2B633B}"/>
          </ac:spMkLst>
        </pc:spChg>
      </pc:sldChg>
      <pc:sldChg chg="addSp delSp modSp">
        <pc:chgData name="배 수연" userId="ff2535773ad64d2f" providerId="LiveId" clId="{7EF4CD6A-2C92-4FF0-80FA-C6C35EEFC60A}" dt="2020-02-19T11:53:04.529" v="1336" actId="1076"/>
        <pc:sldMkLst>
          <pc:docMk/>
          <pc:sldMk cId="2312755026" sldId="290"/>
        </pc:sldMkLst>
        <pc:spChg chg="mod">
          <ac:chgData name="배 수연" userId="ff2535773ad64d2f" providerId="LiveId" clId="{7EF4CD6A-2C92-4FF0-80FA-C6C35EEFC60A}" dt="2020-02-19T11:53:04.529" v="1336" actId="1076"/>
          <ac:spMkLst>
            <pc:docMk/>
            <pc:sldMk cId="2312755026" sldId="290"/>
            <ac:spMk id="11" creationId="{F709E23E-46DB-40C4-A884-FC05FFF25D30}"/>
          </ac:spMkLst>
        </pc:spChg>
        <pc:spChg chg="mod">
          <ac:chgData name="배 수연" userId="ff2535773ad64d2f" providerId="LiveId" clId="{7EF4CD6A-2C92-4FF0-80FA-C6C35EEFC60A}" dt="2020-02-16T15:05:55.580" v="1075" actId="1076"/>
          <ac:spMkLst>
            <pc:docMk/>
            <pc:sldMk cId="2312755026" sldId="290"/>
            <ac:spMk id="29" creationId="{E11A8208-4001-41A3-822E-7FA2F60A9DD7}"/>
          </ac:spMkLst>
        </pc:spChg>
        <pc:spChg chg="del mod topLvl">
          <ac:chgData name="배 수연" userId="ff2535773ad64d2f" providerId="LiveId" clId="{7EF4CD6A-2C92-4FF0-80FA-C6C35EEFC60A}" dt="2020-02-19T11:50:57.068" v="1309" actId="478"/>
          <ac:spMkLst>
            <pc:docMk/>
            <pc:sldMk cId="2312755026" sldId="290"/>
            <ac:spMk id="35" creationId="{5F5B0A10-7F70-48E3-840B-27AF22C50360}"/>
          </ac:spMkLst>
        </pc:spChg>
        <pc:spChg chg="del mod topLvl">
          <ac:chgData name="배 수연" userId="ff2535773ad64d2f" providerId="LiveId" clId="{7EF4CD6A-2C92-4FF0-80FA-C6C35EEFC60A}" dt="2020-02-19T11:51:00.239" v="1311" actId="478"/>
          <ac:spMkLst>
            <pc:docMk/>
            <pc:sldMk cId="2312755026" sldId="290"/>
            <ac:spMk id="36" creationId="{5DCA5350-A789-4D0C-AFFB-70247C09E024}"/>
          </ac:spMkLst>
        </pc:spChg>
        <pc:spChg chg="del mod topLvl">
          <ac:chgData name="배 수연" userId="ff2535773ad64d2f" providerId="LiveId" clId="{7EF4CD6A-2C92-4FF0-80FA-C6C35EEFC60A}" dt="2020-02-19T11:51:02.272" v="1312" actId="478"/>
          <ac:spMkLst>
            <pc:docMk/>
            <pc:sldMk cId="2312755026" sldId="290"/>
            <ac:spMk id="37" creationId="{C4586E5A-7064-44B2-9747-9204EBBAEB75}"/>
          </ac:spMkLst>
        </pc:spChg>
        <pc:spChg chg="del mod topLvl">
          <ac:chgData name="배 수연" userId="ff2535773ad64d2f" providerId="LiveId" clId="{7EF4CD6A-2C92-4FF0-80FA-C6C35EEFC60A}" dt="2020-02-19T11:48:27.567" v="1276" actId="478"/>
          <ac:spMkLst>
            <pc:docMk/>
            <pc:sldMk cId="2312755026" sldId="290"/>
            <ac:spMk id="38" creationId="{06714009-6D9B-4F5B-8EB7-09636000AAD6}"/>
          </ac:spMkLst>
        </pc:spChg>
        <pc:grpChg chg="add del mod">
          <ac:chgData name="배 수연" userId="ff2535773ad64d2f" providerId="LiveId" clId="{7EF4CD6A-2C92-4FF0-80FA-C6C35EEFC60A}" dt="2020-02-19T11:48:14.490" v="1272" actId="165"/>
          <ac:grpSpMkLst>
            <pc:docMk/>
            <pc:sldMk cId="2312755026" sldId="290"/>
            <ac:grpSpMk id="23" creationId="{D84B4459-4E5F-4107-9906-7C447D009BFC}"/>
          </ac:grpSpMkLst>
        </pc:grpChg>
        <pc:picChg chg="add del mod">
          <ac:chgData name="배 수연" userId="ff2535773ad64d2f" providerId="LiveId" clId="{7EF4CD6A-2C92-4FF0-80FA-C6C35EEFC60A}" dt="2020-02-19T11:50:30.260" v="1306" actId="478"/>
          <ac:picMkLst>
            <pc:docMk/>
            <pc:sldMk cId="2312755026" sldId="290"/>
            <ac:picMk id="22" creationId="{ACD72200-8823-4961-8E71-1F4E6D677436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27" creationId="{EF8C1C43-F077-415E-B902-8A28E1D20850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30" creationId="{88B13EC8-219E-412F-ADBC-27B24BBC5AAF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31" creationId="{43ACF523-E0DB-428B-AC23-5849BBC628CB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32" creationId="{9EEAF229-C1A3-4C5E-8DE4-EA0D4420DA28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33" creationId="{B4CABB76-4FF3-4A6C-B7AE-A268926D28CC}"/>
          </ac:picMkLst>
        </pc:picChg>
        <pc:picChg chg="del mod topLvl">
          <ac:chgData name="배 수연" userId="ff2535773ad64d2f" providerId="LiveId" clId="{7EF4CD6A-2C92-4FF0-80FA-C6C35EEFC60A}" dt="2020-02-19T11:50:44.536" v="1307" actId="478"/>
          <ac:picMkLst>
            <pc:docMk/>
            <pc:sldMk cId="2312755026" sldId="290"/>
            <ac:picMk id="34" creationId="{CA519ED2-DAFC-47D4-B40C-347111A66AF2}"/>
          </ac:picMkLst>
        </pc:picChg>
      </pc:sldChg>
      <pc:sldChg chg="addSp delSp modSp mod">
        <pc:chgData name="배 수연" userId="ff2535773ad64d2f" providerId="LiveId" clId="{7EF4CD6A-2C92-4FF0-80FA-C6C35EEFC60A}" dt="2020-02-19T12:22:58.128" v="1350" actId="478"/>
        <pc:sldMkLst>
          <pc:docMk/>
          <pc:sldMk cId="3132428928" sldId="293"/>
        </pc:sldMkLst>
        <pc:graphicFrameChg chg="add del mod">
          <ac:chgData name="배 수연" userId="ff2535773ad64d2f" providerId="LiveId" clId="{7EF4CD6A-2C92-4FF0-80FA-C6C35EEFC60A}" dt="2020-02-19T12:22:58.128" v="1350" actId="478"/>
          <ac:graphicFrameMkLst>
            <pc:docMk/>
            <pc:sldMk cId="3132428928" sldId="293"/>
            <ac:graphicFrameMk id="30" creationId="{9443B832-5574-4498-8C9E-F0686BDDDB44}"/>
          </ac:graphicFrameMkLst>
        </pc:graphicFrameChg>
      </pc:sldChg>
      <pc:sldChg chg="modSp">
        <pc:chgData name="배 수연" userId="ff2535773ad64d2f" providerId="LiveId" clId="{7EF4CD6A-2C92-4FF0-80FA-C6C35EEFC60A}" dt="2020-02-16T15:05:54.162" v="1074" actId="14100"/>
        <pc:sldMkLst>
          <pc:docMk/>
          <pc:sldMk cId="699199349" sldId="294"/>
        </pc:sldMkLst>
        <pc:spChg chg="mod">
          <ac:chgData name="배 수연" userId="ff2535773ad64d2f" providerId="LiveId" clId="{7EF4CD6A-2C92-4FF0-80FA-C6C35EEFC60A}" dt="2020-02-16T15:05:53.900" v="1073" actId="14100"/>
          <ac:spMkLst>
            <pc:docMk/>
            <pc:sldMk cId="699199349" sldId="294"/>
            <ac:spMk id="17" creationId="{F0E7A61D-F63F-4665-B690-48C4ED7EC5BF}"/>
          </ac:spMkLst>
        </pc:spChg>
        <pc:spChg chg="mod">
          <ac:chgData name="배 수연" userId="ff2535773ad64d2f" providerId="LiveId" clId="{7EF4CD6A-2C92-4FF0-80FA-C6C35EEFC60A}" dt="2020-02-16T15:05:53.422" v="1072" actId="14100"/>
          <ac:spMkLst>
            <pc:docMk/>
            <pc:sldMk cId="699199349" sldId="294"/>
            <ac:spMk id="40" creationId="{C6764717-E932-4C33-85CD-A34F0810DAFA}"/>
          </ac:spMkLst>
        </pc:spChg>
        <pc:spChg chg="mod">
          <ac:chgData name="배 수연" userId="ff2535773ad64d2f" providerId="LiveId" clId="{7EF4CD6A-2C92-4FF0-80FA-C6C35EEFC60A}" dt="2020-02-16T15:05:54.162" v="1074" actId="14100"/>
          <ac:spMkLst>
            <pc:docMk/>
            <pc:sldMk cId="699199349" sldId="294"/>
            <ac:spMk id="50" creationId="{A2BAE933-E92D-4C30-A0F4-74E7583003DE}"/>
          </ac:spMkLst>
        </pc:spChg>
      </pc:sldChg>
      <pc:sldChg chg="del">
        <pc:chgData name="배 수연" userId="ff2535773ad64d2f" providerId="LiveId" clId="{7EF4CD6A-2C92-4FF0-80FA-C6C35EEFC60A}" dt="2020-02-16T14:57:47.049" v="900" actId="47"/>
        <pc:sldMkLst>
          <pc:docMk/>
          <pc:sldMk cId="1033590239" sldId="295"/>
        </pc:sldMkLst>
      </pc:sldChg>
      <pc:sldChg chg="modSp">
        <pc:chgData name="배 수연" userId="ff2535773ad64d2f" providerId="LiveId" clId="{7EF4CD6A-2C92-4FF0-80FA-C6C35EEFC60A}" dt="2020-02-25T13:40:09.673" v="4979"/>
        <pc:sldMkLst>
          <pc:docMk/>
          <pc:sldMk cId="1584778837" sldId="295"/>
        </pc:sldMkLst>
        <pc:spChg chg="mod">
          <ac:chgData name="배 수연" userId="ff2535773ad64d2f" providerId="LiveId" clId="{7EF4CD6A-2C92-4FF0-80FA-C6C35EEFC60A}" dt="2020-02-25T13:40:09.673" v="4979"/>
          <ac:spMkLst>
            <pc:docMk/>
            <pc:sldMk cId="1584778837" sldId="295"/>
            <ac:spMk id="22" creationId="{7E1DA03F-C9C8-4985-9D22-764363CCD6C5}"/>
          </ac:spMkLst>
        </pc:spChg>
      </pc:sldChg>
      <pc:sldChg chg="del">
        <pc:chgData name="배 수연" userId="ff2535773ad64d2f" providerId="LiveId" clId="{7EF4CD6A-2C92-4FF0-80FA-C6C35EEFC60A}" dt="2020-02-16T14:57:53.771" v="901" actId="47"/>
        <pc:sldMkLst>
          <pc:docMk/>
          <pc:sldMk cId="1488346991" sldId="296"/>
        </pc:sldMkLst>
      </pc:sldChg>
      <pc:sldChg chg="addSp delSp modSp ord">
        <pc:chgData name="배 수연" userId="ff2535773ad64d2f" providerId="LiveId" clId="{7EF4CD6A-2C92-4FF0-80FA-C6C35EEFC60A}" dt="2020-03-09T11:47:54.189" v="13620" actId="20577"/>
        <pc:sldMkLst>
          <pc:docMk/>
          <pc:sldMk cId="2269265432" sldId="297"/>
        </pc:sldMkLst>
        <pc:spChg chg="mod">
          <ac:chgData name="배 수연" userId="ff2535773ad64d2f" providerId="LiveId" clId="{7EF4CD6A-2C92-4FF0-80FA-C6C35EEFC60A}" dt="2020-02-28T13:23:38.249" v="9347" actId="164"/>
          <ac:spMkLst>
            <pc:docMk/>
            <pc:sldMk cId="2269265432" sldId="297"/>
            <ac:spMk id="3" creationId="{64664C6D-0381-4A4A-92AE-E64B354B48E7}"/>
          </ac:spMkLst>
        </pc:spChg>
        <pc:spChg chg="del">
          <ac:chgData name="배 수연" userId="ff2535773ad64d2f" providerId="LiveId" clId="{7EF4CD6A-2C92-4FF0-80FA-C6C35EEFC60A}" dt="2020-02-28T13:22:45.807" v="9326" actId="478"/>
          <ac:spMkLst>
            <pc:docMk/>
            <pc:sldMk cId="2269265432" sldId="297"/>
            <ac:spMk id="5" creationId="{D7D74673-D7BB-4186-8795-68A21A51A6F8}"/>
          </ac:spMkLst>
        </pc:spChg>
        <pc:spChg chg="del mod">
          <ac:chgData name="배 수연" userId="ff2535773ad64d2f" providerId="LiveId" clId="{7EF4CD6A-2C92-4FF0-80FA-C6C35EEFC60A}" dt="2020-02-28T13:22:55.134" v="9330" actId="478"/>
          <ac:spMkLst>
            <pc:docMk/>
            <pc:sldMk cId="2269265432" sldId="297"/>
            <ac:spMk id="6" creationId="{A309FF2D-920A-4C7D-8D1A-7A4B44FDCCC4}"/>
          </ac:spMkLst>
        </pc:spChg>
        <pc:spChg chg="add mod">
          <ac:chgData name="배 수연" userId="ff2535773ad64d2f" providerId="LiveId" clId="{7EF4CD6A-2C92-4FF0-80FA-C6C35EEFC60A}" dt="2020-02-28T13:25:13.759" v="9416" actId="1076"/>
          <ac:spMkLst>
            <pc:docMk/>
            <pc:sldMk cId="2269265432" sldId="297"/>
            <ac:spMk id="7" creationId="{9491DCE8-931E-4675-B5A3-32762DA285B3}"/>
          </ac:spMkLst>
        </pc:spChg>
        <pc:spChg chg="add mod">
          <ac:chgData name="배 수연" userId="ff2535773ad64d2f" providerId="LiveId" clId="{7EF4CD6A-2C92-4FF0-80FA-C6C35EEFC60A}" dt="2020-02-28T13:25:46.246" v="9447" actId="207"/>
          <ac:spMkLst>
            <pc:docMk/>
            <pc:sldMk cId="2269265432" sldId="297"/>
            <ac:spMk id="12" creationId="{6A69FA32-714A-4307-8EAC-32160F22E3EF}"/>
          </ac:spMkLst>
        </pc:spChg>
        <pc:spChg chg="add mod">
          <ac:chgData name="배 수연" userId="ff2535773ad64d2f" providerId="LiveId" clId="{7EF4CD6A-2C92-4FF0-80FA-C6C35EEFC60A}" dt="2020-02-28T13:26:09.553" v="9490"/>
          <ac:spMkLst>
            <pc:docMk/>
            <pc:sldMk cId="2269265432" sldId="297"/>
            <ac:spMk id="14" creationId="{7D66AD1F-0D08-4E06-8369-5F47FD581AB5}"/>
          </ac:spMkLst>
        </pc:spChg>
        <pc:grpChg chg="add mod">
          <ac:chgData name="배 수연" userId="ff2535773ad64d2f" providerId="LiveId" clId="{7EF4CD6A-2C92-4FF0-80FA-C6C35EEFC60A}" dt="2020-02-28T13:24:10.884" v="9407" actId="1076"/>
          <ac:grpSpMkLst>
            <pc:docMk/>
            <pc:sldMk cId="2269265432" sldId="297"/>
            <ac:grpSpMk id="2" creationId="{08B9802F-9B4A-4B39-875F-224B865053AB}"/>
          </ac:grpSpMkLst>
        </pc:grpChg>
        <pc:graphicFrameChg chg="del modGraphic">
          <ac:chgData name="배 수연" userId="ff2535773ad64d2f" providerId="LiveId" clId="{7EF4CD6A-2C92-4FF0-80FA-C6C35EEFC60A}" dt="2020-02-28T13:22:52.372" v="9328" actId="478"/>
          <ac:graphicFrameMkLst>
            <pc:docMk/>
            <pc:sldMk cId="2269265432" sldId="297"/>
            <ac:graphicFrameMk id="4" creationId="{5FD69941-50C9-4EA6-9F01-2C8542583510}"/>
          </ac:graphicFrameMkLst>
        </pc:graphicFrameChg>
        <pc:graphicFrameChg chg="del">
          <ac:chgData name="배 수연" userId="ff2535773ad64d2f" providerId="LiveId" clId="{7EF4CD6A-2C92-4FF0-80FA-C6C35EEFC60A}" dt="2020-02-28T13:22:57.487" v="9331" actId="478"/>
          <ac:graphicFrameMkLst>
            <pc:docMk/>
            <pc:sldMk cId="2269265432" sldId="297"/>
            <ac:graphicFrameMk id="8" creationId="{E9EADEFF-1BE4-4C0D-97A4-46910F707C41}"/>
          </ac:graphicFrameMkLst>
        </pc:graphicFrameChg>
        <pc:graphicFrameChg chg="add mod modGraphic">
          <ac:chgData name="배 수연" userId="ff2535773ad64d2f" providerId="LiveId" clId="{7EF4CD6A-2C92-4FF0-80FA-C6C35EEFC60A}" dt="2020-03-09T11:47:54.189" v="13620" actId="20577"/>
          <ac:graphicFrameMkLst>
            <pc:docMk/>
            <pc:sldMk cId="2269265432" sldId="297"/>
            <ac:graphicFrameMk id="11" creationId="{A6DCC210-1007-4118-98C3-6E7C9C6AC304}"/>
          </ac:graphicFrameMkLst>
        </pc:graphicFrameChg>
        <pc:picChg chg="mod">
          <ac:chgData name="배 수연" userId="ff2535773ad64d2f" providerId="LiveId" clId="{7EF4CD6A-2C92-4FF0-80FA-C6C35EEFC60A}" dt="2020-02-28T13:23:38.249" v="9347" actId="164"/>
          <ac:picMkLst>
            <pc:docMk/>
            <pc:sldMk cId="2269265432" sldId="297"/>
            <ac:picMk id="9218" creationId="{11FAC1DE-F3E3-4487-A75E-62CBB3281958}"/>
          </ac:picMkLst>
        </pc:picChg>
      </pc:sldChg>
      <pc:sldChg chg="del">
        <pc:chgData name="배 수연" userId="ff2535773ad64d2f" providerId="LiveId" clId="{7EF4CD6A-2C92-4FF0-80FA-C6C35EEFC60A}" dt="2020-02-16T14:57:55.838" v="903" actId="47"/>
        <pc:sldMkLst>
          <pc:docMk/>
          <pc:sldMk cId="1642481339" sldId="299"/>
        </pc:sldMkLst>
      </pc:sldChg>
      <pc:sldChg chg="modSp">
        <pc:chgData name="배 수연" userId="ff2535773ad64d2f" providerId="LiveId" clId="{7EF4CD6A-2C92-4FF0-80FA-C6C35EEFC60A}" dt="2020-02-28T13:28:41.328" v="9587" actId="1076"/>
        <pc:sldMkLst>
          <pc:docMk/>
          <pc:sldMk cId="2969370487" sldId="299"/>
        </pc:sldMkLst>
        <pc:spChg chg="mod">
          <ac:chgData name="배 수연" userId="ff2535773ad64d2f" providerId="LiveId" clId="{7EF4CD6A-2C92-4FF0-80FA-C6C35EEFC60A}" dt="2020-02-28T13:28:41.328" v="9587" actId="1076"/>
          <ac:spMkLst>
            <pc:docMk/>
            <pc:sldMk cId="2969370487" sldId="299"/>
            <ac:spMk id="13" creationId="{41CC877F-A9E0-4D90-BC4F-68F581C1BA1F}"/>
          </ac:spMkLst>
        </pc:spChg>
        <pc:spChg chg="mod">
          <ac:chgData name="배 수연" userId="ff2535773ad64d2f" providerId="LiveId" clId="{7EF4CD6A-2C92-4FF0-80FA-C6C35EEFC60A}" dt="2020-02-25T13:40:11.849" v="4980"/>
          <ac:spMkLst>
            <pc:docMk/>
            <pc:sldMk cId="2969370487" sldId="299"/>
            <ac:spMk id="14" creationId="{F3E7D71E-73CD-4B4D-958F-184F1991FD40}"/>
          </ac:spMkLst>
        </pc:spChg>
        <pc:graphicFrameChg chg="modGraphic">
          <ac:chgData name="배 수연" userId="ff2535773ad64d2f" providerId="LiveId" clId="{7EF4CD6A-2C92-4FF0-80FA-C6C35EEFC60A}" dt="2020-02-25T12:56:41.675" v="4233" actId="207"/>
          <ac:graphicFrameMkLst>
            <pc:docMk/>
            <pc:sldMk cId="2969370487" sldId="299"/>
            <ac:graphicFrameMk id="2" creationId="{EFD861B6-AA59-4C2D-8598-8D7C60258350}"/>
          </ac:graphicFrameMkLst>
        </pc:graphicFrameChg>
        <pc:graphicFrameChg chg="modGraphic">
          <ac:chgData name="배 수연" userId="ff2535773ad64d2f" providerId="LiveId" clId="{7EF4CD6A-2C92-4FF0-80FA-C6C35EEFC60A}" dt="2020-02-25T12:56:54.022" v="4236" actId="207"/>
          <ac:graphicFrameMkLst>
            <pc:docMk/>
            <pc:sldMk cId="2969370487" sldId="299"/>
            <ac:graphicFrameMk id="4" creationId="{38C7133B-C1B3-406E-B001-3CFE678B57F2}"/>
          </ac:graphicFrameMkLst>
        </pc:graphicFrameChg>
      </pc:sldChg>
      <pc:sldChg chg="del">
        <pc:chgData name="배 수연" userId="ff2535773ad64d2f" providerId="LiveId" clId="{7EF4CD6A-2C92-4FF0-80FA-C6C35EEFC60A}" dt="2020-02-16T14:57:55.425" v="902" actId="47"/>
        <pc:sldMkLst>
          <pc:docMk/>
          <pc:sldMk cId="171715783" sldId="300"/>
        </pc:sldMkLst>
      </pc:sldChg>
      <pc:sldChg chg="modSp">
        <pc:chgData name="배 수연" userId="ff2535773ad64d2f" providerId="LiveId" clId="{7EF4CD6A-2C92-4FF0-80FA-C6C35EEFC60A}" dt="2020-02-19T11:14:45.507" v="1233" actId="2711"/>
        <pc:sldMkLst>
          <pc:docMk/>
          <pc:sldMk cId="716837566" sldId="301"/>
        </pc:sldMkLst>
        <pc:spChg chg="mod">
          <ac:chgData name="배 수연" userId="ff2535773ad64d2f" providerId="LiveId" clId="{7EF4CD6A-2C92-4FF0-80FA-C6C35EEFC60A}" dt="2020-02-19T11:14:45.507" v="1233" actId="2711"/>
          <ac:spMkLst>
            <pc:docMk/>
            <pc:sldMk cId="716837566" sldId="301"/>
            <ac:spMk id="17" creationId="{FED56D57-5C9C-4B00-B593-B88EAF2F6C70}"/>
          </ac:spMkLst>
        </pc:spChg>
        <pc:spChg chg="mod">
          <ac:chgData name="배 수연" userId="ff2535773ad64d2f" providerId="LiveId" clId="{7EF4CD6A-2C92-4FF0-80FA-C6C35EEFC60A}" dt="2020-02-16T14:11:16.585" v="1" actId="20577"/>
          <ac:spMkLst>
            <pc:docMk/>
            <pc:sldMk cId="716837566" sldId="301"/>
            <ac:spMk id="18" creationId="{E5273C3F-615F-4DA9-ABD7-AA5A4059100C}"/>
          </ac:spMkLst>
        </pc:spChg>
      </pc:sldChg>
      <pc:sldChg chg="modSp">
        <pc:chgData name="배 수연" userId="ff2535773ad64d2f" providerId="LiveId" clId="{7EF4CD6A-2C92-4FF0-80FA-C6C35EEFC60A}" dt="2020-02-16T14:23:45.077" v="133" actId="14100"/>
        <pc:sldMkLst>
          <pc:docMk/>
          <pc:sldMk cId="3639799181" sldId="302"/>
        </pc:sldMkLst>
        <pc:spChg chg="mod">
          <ac:chgData name="배 수연" userId="ff2535773ad64d2f" providerId="LiveId" clId="{7EF4CD6A-2C92-4FF0-80FA-C6C35EEFC60A}" dt="2020-02-16T14:23:45.077" v="133" actId="14100"/>
          <ac:spMkLst>
            <pc:docMk/>
            <pc:sldMk cId="3639799181" sldId="302"/>
            <ac:spMk id="5" creationId="{8856131A-B9B7-431C-8CBC-CC07CF6A29CC}"/>
          </ac:spMkLst>
        </pc:spChg>
      </pc:sldChg>
      <pc:sldChg chg="modSp">
        <pc:chgData name="배 수연" userId="ff2535773ad64d2f" providerId="LiveId" clId="{7EF4CD6A-2C92-4FF0-80FA-C6C35EEFC60A}" dt="2020-02-28T12:27:02.747" v="6502" actId="113"/>
        <pc:sldMkLst>
          <pc:docMk/>
          <pc:sldMk cId="2775874502" sldId="303"/>
        </pc:sldMkLst>
        <pc:spChg chg="mod">
          <ac:chgData name="배 수연" userId="ff2535773ad64d2f" providerId="LiveId" clId="{7EF4CD6A-2C92-4FF0-80FA-C6C35EEFC60A}" dt="2020-02-16T14:24:00.563" v="137" actId="14100"/>
          <ac:spMkLst>
            <pc:docMk/>
            <pc:sldMk cId="2775874502" sldId="303"/>
            <ac:spMk id="3" creationId="{D5B3F584-07BD-4A28-AAD5-758CFE3CF8C1}"/>
          </ac:spMkLst>
        </pc:spChg>
        <pc:spChg chg="mod">
          <ac:chgData name="배 수연" userId="ff2535773ad64d2f" providerId="LiveId" clId="{7EF4CD6A-2C92-4FF0-80FA-C6C35EEFC60A}" dt="2020-02-28T12:27:02.747" v="6502" actId="113"/>
          <ac:spMkLst>
            <pc:docMk/>
            <pc:sldMk cId="2775874502" sldId="303"/>
            <ac:spMk id="13" creationId="{A5003A80-E844-4B79-A4C4-2F3773EEFCBC}"/>
          </ac:spMkLst>
        </pc:spChg>
        <pc:spChg chg="mod">
          <ac:chgData name="배 수연" userId="ff2535773ad64d2f" providerId="LiveId" clId="{7EF4CD6A-2C92-4FF0-80FA-C6C35EEFC60A}" dt="2020-02-16T15:10:54.051" v="1084" actId="14100"/>
          <ac:spMkLst>
            <pc:docMk/>
            <pc:sldMk cId="2775874502" sldId="303"/>
            <ac:spMk id="18" creationId="{28168F73-8E7B-4371-AB3D-49A429E3AA82}"/>
          </ac:spMkLst>
        </pc:spChg>
      </pc:sldChg>
      <pc:sldChg chg="modSp">
        <pc:chgData name="배 수연" userId="ff2535773ad64d2f" providerId="LiveId" clId="{7EF4CD6A-2C92-4FF0-80FA-C6C35EEFC60A}" dt="2020-02-16T14:35:29.949" v="436" actId="14100"/>
        <pc:sldMkLst>
          <pc:docMk/>
          <pc:sldMk cId="1346040111" sldId="304"/>
        </pc:sldMkLst>
        <pc:spChg chg="mod">
          <ac:chgData name="배 수연" userId="ff2535773ad64d2f" providerId="LiveId" clId="{7EF4CD6A-2C92-4FF0-80FA-C6C35EEFC60A}" dt="2020-02-16T14:24:04.886" v="138" actId="14100"/>
          <ac:spMkLst>
            <pc:docMk/>
            <pc:sldMk cId="1346040111" sldId="304"/>
            <ac:spMk id="2" creationId="{FB02C3EB-1EEF-4DE6-BA21-D2BE9198B4E4}"/>
          </ac:spMkLst>
        </pc:spChg>
        <pc:spChg chg="mod">
          <ac:chgData name="배 수연" userId="ff2535773ad64d2f" providerId="LiveId" clId="{7EF4CD6A-2C92-4FF0-80FA-C6C35EEFC60A}" dt="2020-02-16T14:35:29.949" v="436" actId="14100"/>
          <ac:spMkLst>
            <pc:docMk/>
            <pc:sldMk cId="1346040111" sldId="304"/>
            <ac:spMk id="5" creationId="{3729A8E9-9049-46B2-81FC-A0DC1244883E}"/>
          </ac:spMkLst>
        </pc:spChg>
        <pc:spChg chg="mod">
          <ac:chgData name="배 수연" userId="ff2535773ad64d2f" providerId="LiveId" clId="{7EF4CD6A-2C92-4FF0-80FA-C6C35EEFC60A}" dt="2020-02-16T14:35:24.196" v="434" actId="14100"/>
          <ac:spMkLst>
            <pc:docMk/>
            <pc:sldMk cId="1346040111" sldId="304"/>
            <ac:spMk id="38" creationId="{3469994B-C781-43A7-B678-B6ED2DC4EFCD}"/>
          </ac:spMkLst>
        </pc:spChg>
        <pc:spChg chg="mod">
          <ac:chgData name="배 수연" userId="ff2535773ad64d2f" providerId="LiveId" clId="{7EF4CD6A-2C92-4FF0-80FA-C6C35EEFC60A}" dt="2020-02-16T14:35:21.709" v="433" actId="14100"/>
          <ac:spMkLst>
            <pc:docMk/>
            <pc:sldMk cId="1346040111" sldId="304"/>
            <ac:spMk id="39" creationId="{F39CF36E-C1E0-424D-BCD3-81C96823D7D8}"/>
          </ac:spMkLst>
        </pc:spChg>
        <pc:spChg chg="mod">
          <ac:chgData name="배 수연" userId="ff2535773ad64d2f" providerId="LiveId" clId="{7EF4CD6A-2C92-4FF0-80FA-C6C35EEFC60A}" dt="2020-02-16T14:35:26.605" v="435" actId="14100"/>
          <ac:spMkLst>
            <pc:docMk/>
            <pc:sldMk cId="1346040111" sldId="304"/>
            <ac:spMk id="40" creationId="{E44630B8-C171-4896-9D00-C7D37A4A4C1F}"/>
          </ac:spMkLst>
        </pc:spChg>
      </pc:sldChg>
      <pc:sldChg chg="modSp del">
        <pc:chgData name="배 수연" userId="ff2535773ad64d2f" providerId="LiveId" clId="{7EF4CD6A-2C92-4FF0-80FA-C6C35EEFC60A}" dt="2020-02-29T14:57:34.130" v="9764" actId="47"/>
        <pc:sldMkLst>
          <pc:docMk/>
          <pc:sldMk cId="4210249863" sldId="305"/>
        </pc:sldMkLst>
        <pc:spChg chg="mod">
          <ac:chgData name="배 수연" userId="ff2535773ad64d2f" providerId="LiveId" clId="{7EF4CD6A-2C92-4FF0-80FA-C6C35EEFC60A}" dt="2020-02-16T14:23:23.330" v="129" actId="14100"/>
          <ac:spMkLst>
            <pc:docMk/>
            <pc:sldMk cId="4210249863" sldId="305"/>
            <ac:spMk id="5" creationId="{1199E817-CE44-49D6-9CD3-7F5015FA765E}"/>
          </ac:spMkLst>
        </pc:spChg>
        <pc:spChg chg="mod">
          <ac:chgData name="배 수연" userId="ff2535773ad64d2f" providerId="LiveId" clId="{7EF4CD6A-2C92-4FF0-80FA-C6C35EEFC60A}" dt="2020-02-16T14:23:28.721" v="130" actId="14100"/>
          <ac:spMkLst>
            <pc:docMk/>
            <pc:sldMk cId="4210249863" sldId="305"/>
            <ac:spMk id="15" creationId="{3428E596-E101-4D57-B1D2-CA83911ED0ED}"/>
          </ac:spMkLst>
        </pc:spChg>
        <pc:spChg chg="mod">
          <ac:chgData name="배 수연" userId="ff2535773ad64d2f" providerId="LiveId" clId="{7EF4CD6A-2C92-4FF0-80FA-C6C35EEFC60A}" dt="2020-02-16T15:10:10.473" v="1083" actId="1076"/>
          <ac:spMkLst>
            <pc:docMk/>
            <pc:sldMk cId="4210249863" sldId="305"/>
            <ac:spMk id="17" creationId="{47FB2F35-21C9-47C3-B32E-461670F2FF9D}"/>
          </ac:spMkLst>
        </pc:spChg>
        <pc:spChg chg="mod">
          <ac:chgData name="배 수연" userId="ff2535773ad64d2f" providerId="LiveId" clId="{7EF4CD6A-2C92-4FF0-80FA-C6C35EEFC60A}" dt="2020-02-25T11:57:54.503" v="3777" actId="14100"/>
          <ac:spMkLst>
            <pc:docMk/>
            <pc:sldMk cId="4210249863" sldId="305"/>
            <ac:spMk id="18" creationId="{64B7FDF5-F9F8-41E2-A0FF-DA92F5FAD234}"/>
          </ac:spMkLst>
        </pc:spChg>
      </pc:sldChg>
      <pc:sldChg chg="addSp modSp">
        <pc:chgData name="배 수연" userId="ff2535773ad64d2f" providerId="LiveId" clId="{7EF4CD6A-2C92-4FF0-80FA-C6C35EEFC60A}" dt="2020-02-16T14:54:05.872" v="858" actId="14100"/>
        <pc:sldMkLst>
          <pc:docMk/>
          <pc:sldMk cId="1744293122" sldId="307"/>
        </pc:sldMkLst>
        <pc:spChg chg="mod">
          <ac:chgData name="배 수연" userId="ff2535773ad64d2f" providerId="LiveId" clId="{7EF4CD6A-2C92-4FF0-80FA-C6C35EEFC60A}" dt="2020-02-16T14:53:58.890" v="856" actId="164"/>
          <ac:spMkLst>
            <pc:docMk/>
            <pc:sldMk cId="1744293122" sldId="307"/>
            <ac:spMk id="47" creationId="{3B17E568-EC76-401C-91FB-17DB065F52C1}"/>
          </ac:spMkLst>
        </pc:spChg>
        <pc:spChg chg="mod">
          <ac:chgData name="배 수연" userId="ff2535773ad64d2f" providerId="LiveId" clId="{7EF4CD6A-2C92-4FF0-80FA-C6C35EEFC60A}" dt="2020-02-16T14:53:58.890" v="856" actId="164"/>
          <ac:spMkLst>
            <pc:docMk/>
            <pc:sldMk cId="1744293122" sldId="307"/>
            <ac:spMk id="50" creationId="{EBFA8A74-15B9-4079-946C-7AC71034D195}"/>
          </ac:spMkLst>
        </pc:spChg>
        <pc:spChg chg="mod">
          <ac:chgData name="배 수연" userId="ff2535773ad64d2f" providerId="LiveId" clId="{7EF4CD6A-2C92-4FF0-80FA-C6C35EEFC60A}" dt="2020-02-16T14:53:58.890" v="856" actId="164"/>
          <ac:spMkLst>
            <pc:docMk/>
            <pc:sldMk cId="1744293122" sldId="307"/>
            <ac:spMk id="52" creationId="{1C2441DA-435B-40AA-AEA4-CC63EAF1C512}"/>
          </ac:spMkLst>
        </pc:spChg>
        <pc:spChg chg="mod">
          <ac:chgData name="배 수연" userId="ff2535773ad64d2f" providerId="LiveId" clId="{7EF4CD6A-2C92-4FF0-80FA-C6C35EEFC60A}" dt="2020-02-16T14:53:58.890" v="856" actId="164"/>
          <ac:spMkLst>
            <pc:docMk/>
            <pc:sldMk cId="1744293122" sldId="307"/>
            <ac:spMk id="53" creationId="{186EDB86-1636-4EFD-AB92-7E5E09D2E5AB}"/>
          </ac:spMkLst>
        </pc:spChg>
        <pc:grpChg chg="add mod">
          <ac:chgData name="배 수연" userId="ff2535773ad64d2f" providerId="LiveId" clId="{7EF4CD6A-2C92-4FF0-80FA-C6C35EEFC60A}" dt="2020-02-16T14:54:05.872" v="858" actId="14100"/>
          <ac:grpSpMkLst>
            <pc:docMk/>
            <pc:sldMk cId="1744293122" sldId="307"/>
            <ac:grpSpMk id="5" creationId="{40188F7A-8C4C-4C55-A44A-D7995E757D71}"/>
          </ac:grpSpMkLst>
        </pc:grpChg>
        <pc:picChg chg="mod">
          <ac:chgData name="배 수연" userId="ff2535773ad64d2f" providerId="LiveId" clId="{7EF4CD6A-2C92-4FF0-80FA-C6C35EEFC60A}" dt="2020-02-16T14:53:58.890" v="856" actId="164"/>
          <ac:picMkLst>
            <pc:docMk/>
            <pc:sldMk cId="1744293122" sldId="307"/>
            <ac:picMk id="49" creationId="{22464AAD-1E4E-4230-9C5F-B515145EA555}"/>
          </ac:picMkLst>
        </pc:picChg>
      </pc:sldChg>
      <pc:sldChg chg="addSp delSp modSp add ord">
        <pc:chgData name="배 수연" userId="ff2535773ad64d2f" providerId="LiveId" clId="{7EF4CD6A-2C92-4FF0-80FA-C6C35EEFC60A}" dt="2020-03-06T12:51:54.919" v="10927"/>
        <pc:sldMkLst>
          <pc:docMk/>
          <pc:sldMk cId="1847164831" sldId="312"/>
        </pc:sldMkLst>
        <pc:spChg chg="add del">
          <ac:chgData name="배 수연" userId="ff2535773ad64d2f" providerId="LiveId" clId="{7EF4CD6A-2C92-4FF0-80FA-C6C35EEFC60A}" dt="2020-02-16T14:28:48.205" v="236"/>
          <ac:spMkLst>
            <pc:docMk/>
            <pc:sldMk cId="1847164831" sldId="312"/>
            <ac:spMk id="2" creationId="{34CBBA42-AFB7-4376-ACF8-B78218DEDD83}"/>
          </ac:spMkLst>
        </pc:spChg>
        <pc:spChg chg="add">
          <ac:chgData name="배 수연" userId="ff2535773ad64d2f" providerId="LiveId" clId="{7EF4CD6A-2C92-4FF0-80FA-C6C35EEFC60A}" dt="2020-03-06T12:43:13.652" v="10840"/>
          <ac:spMkLst>
            <pc:docMk/>
            <pc:sldMk cId="1847164831" sldId="312"/>
            <ac:spMk id="2" creationId="{EC81F5F2-DE6B-4C7C-AB9F-F84ECD3BB733}"/>
          </ac:spMkLst>
        </pc:spChg>
        <pc:spChg chg="del mod">
          <ac:chgData name="배 수연" userId="ff2535773ad64d2f" providerId="LiveId" clId="{7EF4CD6A-2C92-4FF0-80FA-C6C35EEFC60A}" dt="2020-02-16T14:29:28.669" v="298" actId="478"/>
          <ac:spMkLst>
            <pc:docMk/>
            <pc:sldMk cId="1847164831" sldId="312"/>
            <ac:spMk id="4" creationId="{21EBC213-5CC5-45C1-8809-E4DDC730183C}"/>
          </ac:spMkLst>
        </pc:spChg>
        <pc:spChg chg="add">
          <ac:chgData name="배 수연" userId="ff2535773ad64d2f" providerId="LiveId" clId="{7EF4CD6A-2C92-4FF0-80FA-C6C35EEFC60A}" dt="2020-02-16T14:29:04.596" v="237"/>
          <ac:spMkLst>
            <pc:docMk/>
            <pc:sldMk cId="1847164831" sldId="312"/>
            <ac:spMk id="14" creationId="{7C5D40BA-D9CA-4368-9535-9B3CCFE1F41D}"/>
          </ac:spMkLst>
        </pc:spChg>
        <pc:spChg chg="add">
          <ac:chgData name="배 수연" userId="ff2535773ad64d2f" providerId="LiveId" clId="{7EF4CD6A-2C92-4FF0-80FA-C6C35EEFC60A}" dt="2020-02-16T14:29:04.596" v="237"/>
          <ac:spMkLst>
            <pc:docMk/>
            <pc:sldMk cId="1847164831" sldId="312"/>
            <ac:spMk id="15" creationId="{CD0C502D-2C29-4573-9FBF-DE69664AB3BE}"/>
          </ac:spMkLst>
        </pc:spChg>
        <pc:spChg chg="add mod">
          <ac:chgData name="배 수연" userId="ff2535773ad64d2f" providerId="LiveId" clId="{7EF4CD6A-2C92-4FF0-80FA-C6C35EEFC60A}" dt="2020-02-16T14:29:27.446" v="297"/>
          <ac:spMkLst>
            <pc:docMk/>
            <pc:sldMk cId="1847164831" sldId="312"/>
            <ac:spMk id="16" creationId="{D425ABF4-6E8C-4A6C-A027-BDD349FF0308}"/>
          </ac:spMkLst>
        </pc:spChg>
        <pc:spChg chg="add mod">
          <ac:chgData name="배 수연" userId="ff2535773ad64d2f" providerId="LiveId" clId="{7EF4CD6A-2C92-4FF0-80FA-C6C35EEFC60A}" dt="2020-02-25T11:19:04.855" v="2656" actId="14100"/>
          <ac:spMkLst>
            <pc:docMk/>
            <pc:sldMk cId="1847164831" sldId="312"/>
            <ac:spMk id="17" creationId="{198F31DC-4018-4721-8ECF-A2853AE68463}"/>
          </ac:spMkLst>
        </pc:spChg>
        <pc:spChg chg="add mod">
          <ac:chgData name="배 수연" userId="ff2535773ad64d2f" providerId="LiveId" clId="{7EF4CD6A-2C92-4FF0-80FA-C6C35EEFC60A}" dt="2020-03-06T12:43:34.809" v="10877"/>
          <ac:spMkLst>
            <pc:docMk/>
            <pc:sldMk cId="1847164831" sldId="312"/>
            <ac:spMk id="18" creationId="{44F37757-997D-44D2-AE06-10275A18DFAF}"/>
          </ac:spMkLst>
        </pc:spChg>
        <pc:spChg chg="del">
          <ac:chgData name="배 수연" userId="ff2535773ad64d2f" providerId="LiveId" clId="{7EF4CD6A-2C92-4FF0-80FA-C6C35EEFC60A}" dt="2020-02-25T11:17:21.230" v="2594" actId="478"/>
          <ac:spMkLst>
            <pc:docMk/>
            <pc:sldMk cId="1847164831" sldId="312"/>
            <ac:spMk id="18" creationId="{F1F4ACF5-4CED-471B-A031-37BFD5917EC2}"/>
          </ac:spMkLst>
        </pc:spChg>
        <pc:spChg chg="del">
          <ac:chgData name="배 수연" userId="ff2535773ad64d2f" providerId="LiveId" clId="{7EF4CD6A-2C92-4FF0-80FA-C6C35EEFC60A}" dt="2020-02-25T11:14:05.881" v="2478" actId="478"/>
          <ac:spMkLst>
            <pc:docMk/>
            <pc:sldMk cId="1847164831" sldId="312"/>
            <ac:spMk id="27" creationId="{BC9612D5-9802-49FD-9C0C-5649C1F3B041}"/>
          </ac:spMkLst>
        </pc:spChg>
        <pc:spChg chg="del">
          <ac:chgData name="배 수연" userId="ff2535773ad64d2f" providerId="LiveId" clId="{7EF4CD6A-2C92-4FF0-80FA-C6C35EEFC60A}" dt="2020-02-25T11:17:47.230" v="2618" actId="478"/>
          <ac:spMkLst>
            <pc:docMk/>
            <pc:sldMk cId="1847164831" sldId="312"/>
            <ac:spMk id="28" creationId="{A6655106-70F6-40E3-81A5-3F61D57578A4}"/>
          </ac:spMkLst>
        </pc:spChg>
        <pc:spChg chg="add mod">
          <ac:chgData name="배 수연" userId="ff2535773ad64d2f" providerId="LiveId" clId="{7EF4CD6A-2C92-4FF0-80FA-C6C35EEFC60A}" dt="2020-02-25T11:19:07.956" v="2658" actId="14100"/>
          <ac:spMkLst>
            <pc:docMk/>
            <pc:sldMk cId="1847164831" sldId="312"/>
            <ac:spMk id="32" creationId="{0E861576-D8BD-4E90-97A8-9802421D7D7C}"/>
          </ac:spMkLst>
        </pc:spChg>
        <pc:spChg chg="mod">
          <ac:chgData name="배 수연" userId="ff2535773ad64d2f" providerId="LiveId" clId="{7EF4CD6A-2C92-4FF0-80FA-C6C35EEFC60A}" dt="2020-02-25T11:14:23.984" v="2484" actId="164"/>
          <ac:spMkLst>
            <pc:docMk/>
            <pc:sldMk cId="1847164831" sldId="312"/>
            <ac:spMk id="33" creationId="{CBB3FE26-BFD9-439A-BC44-F01DDDFC1BB4}"/>
          </ac:spMkLst>
        </pc:spChg>
        <pc:spChg chg="mod">
          <ac:chgData name="배 수연" userId="ff2535773ad64d2f" providerId="LiveId" clId="{7EF4CD6A-2C92-4FF0-80FA-C6C35EEFC60A}" dt="2020-02-25T11:14:23.984" v="2484" actId="164"/>
          <ac:spMkLst>
            <pc:docMk/>
            <pc:sldMk cId="1847164831" sldId="312"/>
            <ac:spMk id="34" creationId="{BDFC6892-AA0A-4F53-8CA9-AEA6C52ED7DE}"/>
          </ac:spMkLst>
        </pc:spChg>
        <pc:spChg chg="mod">
          <ac:chgData name="배 수연" userId="ff2535773ad64d2f" providerId="LiveId" clId="{7EF4CD6A-2C92-4FF0-80FA-C6C35EEFC60A}" dt="2020-02-25T11:14:23.984" v="2484" actId="164"/>
          <ac:spMkLst>
            <pc:docMk/>
            <pc:sldMk cId="1847164831" sldId="312"/>
            <ac:spMk id="35" creationId="{3521EDD9-55A6-4046-AD71-7F7690CC7868}"/>
          </ac:spMkLst>
        </pc:spChg>
        <pc:spChg chg="add mod">
          <ac:chgData name="배 수연" userId="ff2535773ad64d2f" providerId="LiveId" clId="{7EF4CD6A-2C92-4FF0-80FA-C6C35EEFC60A}" dt="2020-02-25T11:19:18.437" v="2662" actId="14100"/>
          <ac:spMkLst>
            <pc:docMk/>
            <pc:sldMk cId="1847164831" sldId="312"/>
            <ac:spMk id="37" creationId="{E4E03CC4-7ECA-4309-872D-15D919383131}"/>
          </ac:spMkLst>
        </pc:spChg>
        <pc:spChg chg="add mod">
          <ac:chgData name="배 수연" userId="ff2535773ad64d2f" providerId="LiveId" clId="{7EF4CD6A-2C92-4FF0-80FA-C6C35EEFC60A}" dt="2020-03-06T12:42:27.897" v="10839" actId="20577"/>
          <ac:spMkLst>
            <pc:docMk/>
            <pc:sldMk cId="1847164831" sldId="312"/>
            <ac:spMk id="45" creationId="{B674C7EF-BF8E-41B8-844B-FF72E6A030B0}"/>
          </ac:spMkLst>
        </pc:spChg>
        <pc:grpChg chg="add del mod">
          <ac:chgData name="배 수연" userId="ff2535773ad64d2f" providerId="LiveId" clId="{7EF4CD6A-2C92-4FF0-80FA-C6C35EEFC60A}" dt="2020-02-25T11:15:46.018" v="2507" actId="478"/>
          <ac:grpSpMkLst>
            <pc:docMk/>
            <pc:sldMk cId="1847164831" sldId="312"/>
            <ac:grpSpMk id="6" creationId="{25BD6664-E8DC-4BDC-B767-FBF0B24570C3}"/>
          </ac:grpSpMkLst>
        </pc:grpChg>
        <pc:grpChg chg="add mod">
          <ac:chgData name="배 수연" userId="ff2535773ad64d2f" providerId="LiveId" clId="{7EF4CD6A-2C92-4FF0-80FA-C6C35EEFC60A}" dt="2020-02-25T11:16:14.690" v="2514" actId="167"/>
          <ac:grpSpMkLst>
            <pc:docMk/>
            <pc:sldMk cId="1847164831" sldId="312"/>
            <ac:grpSpMk id="24" creationId="{7C577BCE-147B-4235-ABAA-AC6F44D56C26}"/>
          </ac:grpSpMkLst>
        </pc:grpChg>
        <pc:picChg chg="add del">
          <ac:chgData name="배 수연" userId="ff2535773ad64d2f" providerId="LiveId" clId="{7EF4CD6A-2C92-4FF0-80FA-C6C35EEFC60A}" dt="2020-02-25T11:15:16.898" v="2502"/>
          <ac:picMkLst>
            <pc:docMk/>
            <pc:sldMk cId="1847164831" sldId="312"/>
            <ac:picMk id="22" creationId="{3DF58953-8EA7-4C69-B4F7-AA60E393DED9}"/>
          </ac:picMkLst>
        </pc:picChg>
        <pc:picChg chg="mod">
          <ac:chgData name="배 수연" userId="ff2535773ad64d2f" providerId="LiveId" clId="{7EF4CD6A-2C92-4FF0-80FA-C6C35EEFC60A}" dt="2020-02-25T11:14:23.984" v="2484" actId="164"/>
          <ac:picMkLst>
            <pc:docMk/>
            <pc:sldMk cId="1847164831" sldId="312"/>
            <ac:picMk id="3078" creationId="{17ADDFB4-9FB9-4EAE-A953-A2DE17428890}"/>
          </ac:picMkLst>
        </pc:picChg>
        <pc:cxnChg chg="del">
          <ac:chgData name="배 수연" userId="ff2535773ad64d2f" providerId="LiveId" clId="{7EF4CD6A-2C92-4FF0-80FA-C6C35EEFC60A}" dt="2020-02-25T11:13:41.985" v="2472" actId="478"/>
          <ac:cxnSpMkLst>
            <pc:docMk/>
            <pc:sldMk cId="1847164831" sldId="312"/>
            <ac:cxnSpMk id="12" creationId="{5B5D2F7B-08E6-4647-B4AD-17310AB378AE}"/>
          </ac:cxnSpMkLst>
        </pc:cxnChg>
        <pc:cxnChg chg="add mod">
          <ac:chgData name="배 수연" userId="ff2535773ad64d2f" providerId="LiveId" clId="{7EF4CD6A-2C92-4FF0-80FA-C6C35EEFC60A}" dt="2020-02-25T11:19:04.855" v="2656" actId="14100"/>
          <ac:cxnSpMkLst>
            <pc:docMk/>
            <pc:sldMk cId="1847164831" sldId="312"/>
            <ac:cxnSpMk id="19" creationId="{C958E7D1-D5C0-4B72-8D93-732361BAAB32}"/>
          </ac:cxnSpMkLst>
        </pc:cxnChg>
        <pc:cxnChg chg="del">
          <ac:chgData name="배 수연" userId="ff2535773ad64d2f" providerId="LiveId" clId="{7EF4CD6A-2C92-4FF0-80FA-C6C35EEFC60A}" dt="2020-02-25T11:15:56.874" v="2511" actId="478"/>
          <ac:cxnSpMkLst>
            <pc:docMk/>
            <pc:sldMk cId="1847164831" sldId="312"/>
            <ac:cxnSpMk id="23" creationId="{3BF0AC39-94C8-4A5B-8F9F-BCD11AD04113}"/>
          </ac:cxnSpMkLst>
        </pc:cxnChg>
        <pc:cxnChg chg="del">
          <ac:chgData name="배 수연" userId="ff2535773ad64d2f" providerId="LiveId" clId="{7EF4CD6A-2C92-4FF0-80FA-C6C35EEFC60A}" dt="2020-02-25T11:15:55.660" v="2510" actId="478"/>
          <ac:cxnSpMkLst>
            <pc:docMk/>
            <pc:sldMk cId="1847164831" sldId="312"/>
            <ac:cxnSpMk id="29" creationId="{4166BC12-53DC-49B4-BA6A-26C393BC73CE}"/>
          </ac:cxnSpMkLst>
        </pc:cxnChg>
        <pc:cxnChg chg="add mod">
          <ac:chgData name="배 수연" userId="ff2535773ad64d2f" providerId="LiveId" clId="{7EF4CD6A-2C92-4FF0-80FA-C6C35EEFC60A}" dt="2020-02-25T11:19:13.049" v="2660" actId="14100"/>
          <ac:cxnSpMkLst>
            <pc:docMk/>
            <pc:sldMk cId="1847164831" sldId="312"/>
            <ac:cxnSpMk id="36" creationId="{4E0B2144-F55F-4DF1-A033-1FBAE4127E77}"/>
          </ac:cxnSpMkLst>
        </pc:cxnChg>
        <pc:cxnChg chg="add mod">
          <ac:chgData name="배 수연" userId="ff2535773ad64d2f" providerId="LiveId" clId="{7EF4CD6A-2C92-4FF0-80FA-C6C35EEFC60A}" dt="2020-02-25T11:19:20.868" v="2663" actId="14100"/>
          <ac:cxnSpMkLst>
            <pc:docMk/>
            <pc:sldMk cId="1847164831" sldId="312"/>
            <ac:cxnSpMk id="38" creationId="{672687FC-5AE5-4533-9211-CA9931D8ECB1}"/>
          </ac:cxnSpMkLst>
        </pc:cxnChg>
      </pc:sldChg>
      <pc:sldChg chg="add del setBg">
        <pc:chgData name="배 수연" userId="ff2535773ad64d2f" providerId="LiveId" clId="{7EF4CD6A-2C92-4FF0-80FA-C6C35EEFC60A}" dt="2020-02-16T14:58:26.355" v="907" actId="47"/>
        <pc:sldMkLst>
          <pc:docMk/>
          <pc:sldMk cId="1561019699" sldId="313"/>
        </pc:sldMkLst>
      </pc:sldChg>
      <pc:sldChg chg="add del">
        <pc:chgData name="배 수연" userId="ff2535773ad64d2f" providerId="LiveId" clId="{7EF4CD6A-2C92-4FF0-80FA-C6C35EEFC60A}" dt="2020-02-16T14:58:29.381" v="908" actId="47"/>
        <pc:sldMkLst>
          <pc:docMk/>
          <pc:sldMk cId="2487833530" sldId="314"/>
        </pc:sldMkLst>
      </pc:sldChg>
      <pc:sldChg chg="addSp delSp modSp add">
        <pc:chgData name="배 수연" userId="ff2535773ad64d2f" providerId="LiveId" clId="{7EF4CD6A-2C92-4FF0-80FA-C6C35EEFC60A}" dt="2020-02-29T15:43:00.265" v="9916" actId="113"/>
        <pc:sldMkLst>
          <pc:docMk/>
          <pc:sldMk cId="1059375463" sldId="315"/>
        </pc:sldMkLst>
        <pc:spChg chg="del">
          <ac:chgData name="배 수연" userId="ff2535773ad64d2f" providerId="LiveId" clId="{7EF4CD6A-2C92-4FF0-80FA-C6C35EEFC60A}" dt="2020-02-16T14:30:51.143" v="317" actId="478"/>
          <ac:spMkLst>
            <pc:docMk/>
            <pc:sldMk cId="1059375463" sldId="315"/>
            <ac:spMk id="4" creationId="{5E862B44-4D45-4311-AF5C-AE87E07BCC47}"/>
          </ac:spMkLst>
        </pc:spChg>
        <pc:spChg chg="add mod">
          <ac:chgData name="배 수연" userId="ff2535773ad64d2f" providerId="LiveId" clId="{7EF4CD6A-2C92-4FF0-80FA-C6C35EEFC60A}" dt="2020-02-16T14:31:05.810" v="321" actId="1076"/>
          <ac:spMkLst>
            <pc:docMk/>
            <pc:sldMk cId="1059375463" sldId="315"/>
            <ac:spMk id="6" creationId="{CE06D75F-E9E5-4C0E-8544-DBDCD8B62666}"/>
          </ac:spMkLst>
        </pc:spChg>
        <pc:spChg chg="add mod">
          <ac:chgData name="배 수연" userId="ff2535773ad64d2f" providerId="LiveId" clId="{7EF4CD6A-2C92-4FF0-80FA-C6C35EEFC60A}" dt="2020-02-16T14:31:12.650" v="323" actId="1076"/>
          <ac:spMkLst>
            <pc:docMk/>
            <pc:sldMk cId="1059375463" sldId="315"/>
            <ac:spMk id="7" creationId="{9FBCFD61-9C2A-4951-B0B7-044CD54DC1C2}"/>
          </ac:spMkLst>
        </pc:spChg>
        <pc:spChg chg="del">
          <ac:chgData name="배 수연" userId="ff2535773ad64d2f" providerId="LiveId" clId="{7EF4CD6A-2C92-4FF0-80FA-C6C35EEFC60A}" dt="2020-02-16T14:30:52.598" v="318" actId="478"/>
          <ac:spMkLst>
            <pc:docMk/>
            <pc:sldMk cId="1059375463" sldId="315"/>
            <ac:spMk id="8" creationId="{F422E68D-AA2E-4AAA-BD2D-FD3A68A7E61A}"/>
          </ac:spMkLst>
        </pc:spChg>
        <pc:spChg chg="add">
          <ac:chgData name="배 수연" userId="ff2535773ad64d2f" providerId="LiveId" clId="{7EF4CD6A-2C92-4FF0-80FA-C6C35EEFC60A}" dt="2020-02-16T14:31:47.073" v="328"/>
          <ac:spMkLst>
            <pc:docMk/>
            <pc:sldMk cId="1059375463" sldId="315"/>
            <ac:spMk id="9" creationId="{7B43D9E5-4BCF-4C36-8394-329CCE4B377D}"/>
          </ac:spMkLst>
        </pc:spChg>
        <pc:spChg chg="add mod">
          <ac:chgData name="배 수연" userId="ff2535773ad64d2f" providerId="LiveId" clId="{7EF4CD6A-2C92-4FF0-80FA-C6C35EEFC60A}" dt="2020-02-16T14:31:59.120" v="354" actId="20577"/>
          <ac:spMkLst>
            <pc:docMk/>
            <pc:sldMk cId="1059375463" sldId="315"/>
            <ac:spMk id="10" creationId="{55D31DDF-57A5-419F-9FA9-3A607C602E8C}"/>
          </ac:spMkLst>
        </pc:spChg>
        <pc:spChg chg="add">
          <ac:chgData name="배 수연" userId="ff2535773ad64d2f" providerId="LiveId" clId="{7EF4CD6A-2C92-4FF0-80FA-C6C35EEFC60A}" dt="2020-02-16T14:32:06.127" v="355"/>
          <ac:spMkLst>
            <pc:docMk/>
            <pc:sldMk cId="1059375463" sldId="315"/>
            <ac:spMk id="11" creationId="{C38681DF-790C-4913-97EB-46B065252766}"/>
          </ac:spMkLst>
        </pc:spChg>
        <pc:spChg chg="add mod">
          <ac:chgData name="배 수연" userId="ff2535773ad64d2f" providerId="LiveId" clId="{7EF4CD6A-2C92-4FF0-80FA-C6C35EEFC60A}" dt="2020-02-29T15:43:00.265" v="9916" actId="113"/>
          <ac:spMkLst>
            <pc:docMk/>
            <pc:sldMk cId="1059375463" sldId="315"/>
            <ac:spMk id="12" creationId="{449D563F-7403-497B-951F-9AD40711A893}"/>
          </ac:spMkLst>
        </pc:spChg>
        <pc:picChg chg="mod">
          <ac:chgData name="배 수연" userId="ff2535773ad64d2f" providerId="LiveId" clId="{7EF4CD6A-2C92-4FF0-80FA-C6C35EEFC60A}" dt="2020-02-16T14:32:11.808" v="357" actId="14100"/>
          <ac:picMkLst>
            <pc:docMk/>
            <pc:sldMk cId="1059375463" sldId="315"/>
            <ac:picMk id="17410" creationId="{1CE91BB9-4FA2-493F-B29B-C3B3D841AC39}"/>
          </ac:picMkLst>
        </pc:picChg>
        <pc:picChg chg="mod">
          <ac:chgData name="배 수연" userId="ff2535773ad64d2f" providerId="LiveId" clId="{7EF4CD6A-2C92-4FF0-80FA-C6C35EEFC60A}" dt="2020-02-16T14:32:18.915" v="358" actId="14100"/>
          <ac:picMkLst>
            <pc:docMk/>
            <pc:sldMk cId="1059375463" sldId="315"/>
            <ac:picMk id="17412" creationId="{5B68AB24-89B3-41B5-8675-2F1D5CA86EBD}"/>
          </ac:picMkLst>
        </pc:picChg>
      </pc:sldChg>
      <pc:sldChg chg="addSp delSp modSp add ord">
        <pc:chgData name="배 수연" userId="ff2535773ad64d2f" providerId="LiveId" clId="{7EF4CD6A-2C92-4FF0-80FA-C6C35EEFC60A}" dt="2020-03-06T12:57:07.953" v="11255" actId="1076"/>
        <pc:sldMkLst>
          <pc:docMk/>
          <pc:sldMk cId="2526093404" sldId="316"/>
        </pc:sldMkLst>
        <pc:spChg chg="del mod">
          <ac:chgData name="배 수연" userId="ff2535773ad64d2f" providerId="LiveId" clId="{7EF4CD6A-2C92-4FF0-80FA-C6C35EEFC60A}" dt="2020-02-25T11:31:29.367" v="2716" actId="478"/>
          <ac:spMkLst>
            <pc:docMk/>
            <pc:sldMk cId="2526093404" sldId="316"/>
            <ac:spMk id="2" creationId="{3AC49603-74EE-4AA0-AABE-1D06078FEA2E}"/>
          </ac:spMkLst>
        </pc:spChg>
        <pc:spChg chg="add">
          <ac:chgData name="배 수연" userId="ff2535773ad64d2f" providerId="LiveId" clId="{7EF4CD6A-2C92-4FF0-80FA-C6C35EEFC60A}" dt="2020-02-16T14:33:04.083" v="371"/>
          <ac:spMkLst>
            <pc:docMk/>
            <pc:sldMk cId="2526093404" sldId="316"/>
            <ac:spMk id="13" creationId="{157295B0-1E1E-4485-BEA9-F5FAF1181645}"/>
          </ac:spMkLst>
        </pc:spChg>
        <pc:spChg chg="add">
          <ac:chgData name="배 수연" userId="ff2535773ad64d2f" providerId="LiveId" clId="{7EF4CD6A-2C92-4FF0-80FA-C6C35EEFC60A}" dt="2020-02-16T14:33:04.083" v="371"/>
          <ac:spMkLst>
            <pc:docMk/>
            <pc:sldMk cId="2526093404" sldId="316"/>
            <ac:spMk id="14" creationId="{26515BC8-AE9E-4F1D-ADBF-53CD5302D762}"/>
          </ac:spMkLst>
        </pc:spChg>
        <pc:spChg chg="add mod">
          <ac:chgData name="배 수연" userId="ff2535773ad64d2f" providerId="LiveId" clId="{7EF4CD6A-2C92-4FF0-80FA-C6C35EEFC60A}" dt="2020-03-06T12:52:50.742" v="11018"/>
          <ac:spMkLst>
            <pc:docMk/>
            <pc:sldMk cId="2526093404" sldId="316"/>
            <ac:spMk id="15" creationId="{90458B2B-B2DA-4375-818A-223854279910}"/>
          </ac:spMkLst>
        </pc:spChg>
        <pc:spChg chg="add mod">
          <ac:chgData name="배 수연" userId="ff2535773ad64d2f" providerId="LiveId" clId="{7EF4CD6A-2C92-4FF0-80FA-C6C35EEFC60A}" dt="2020-03-06T12:53:06.611" v="11044" actId="20577"/>
          <ac:spMkLst>
            <pc:docMk/>
            <pc:sldMk cId="2526093404" sldId="316"/>
            <ac:spMk id="26" creationId="{410C63D2-EAEA-4D92-82B8-BD9D448AFF64}"/>
          </ac:spMkLst>
        </pc:spChg>
        <pc:spChg chg="add mod">
          <ac:chgData name="배 수연" userId="ff2535773ad64d2f" providerId="LiveId" clId="{7EF4CD6A-2C92-4FF0-80FA-C6C35EEFC60A}" dt="2020-02-25T11:27:17.426" v="2700" actId="207"/>
          <ac:spMkLst>
            <pc:docMk/>
            <pc:sldMk cId="2526093404" sldId="316"/>
            <ac:spMk id="35" creationId="{B9830E81-5F90-426A-8B6C-5BAEA06E7685}"/>
          </ac:spMkLst>
        </pc:spChg>
        <pc:spChg chg="add del">
          <ac:chgData name="배 수연" userId="ff2535773ad64d2f" providerId="LiveId" clId="{7EF4CD6A-2C92-4FF0-80FA-C6C35EEFC60A}" dt="2020-02-25T11:27:33.034" v="2702"/>
          <ac:spMkLst>
            <pc:docMk/>
            <pc:sldMk cId="2526093404" sldId="316"/>
            <ac:spMk id="36" creationId="{A57B0F6B-DE56-459F-A768-DA6012733F92}"/>
          </ac:spMkLst>
        </pc:spChg>
        <pc:spChg chg="add del mod">
          <ac:chgData name="배 수연" userId="ff2535773ad64d2f" providerId="LiveId" clId="{7EF4CD6A-2C92-4FF0-80FA-C6C35EEFC60A}" dt="2020-02-25T11:32:35.451" v="2732" actId="478"/>
          <ac:spMkLst>
            <pc:docMk/>
            <pc:sldMk cId="2526093404" sldId="316"/>
            <ac:spMk id="37" creationId="{BDCF2F4A-189B-48DF-8223-D23B1EBB39FD}"/>
          </ac:spMkLst>
        </pc:spChg>
        <pc:spChg chg="add del mod">
          <ac:chgData name="배 수연" userId="ff2535773ad64d2f" providerId="LiveId" clId="{7EF4CD6A-2C92-4FF0-80FA-C6C35EEFC60A}" dt="2020-02-25T11:32:36.684" v="2733" actId="478"/>
          <ac:spMkLst>
            <pc:docMk/>
            <pc:sldMk cId="2526093404" sldId="316"/>
            <ac:spMk id="38" creationId="{40783B09-FA24-4B04-8717-A63D9488A21D}"/>
          </ac:spMkLst>
        </pc:spChg>
        <pc:spChg chg="add mod">
          <ac:chgData name="배 수연" userId="ff2535773ad64d2f" providerId="LiveId" clId="{7EF4CD6A-2C92-4FF0-80FA-C6C35EEFC60A}" dt="2020-03-06T12:57:07.953" v="11255" actId="1076"/>
          <ac:spMkLst>
            <pc:docMk/>
            <pc:sldMk cId="2526093404" sldId="316"/>
            <ac:spMk id="39" creationId="{41B314AE-EA88-4EEF-898D-E57B9730E0EF}"/>
          </ac:spMkLst>
        </pc:spChg>
        <pc:spChg chg="add mod">
          <ac:chgData name="배 수연" userId="ff2535773ad64d2f" providerId="LiveId" clId="{7EF4CD6A-2C92-4FF0-80FA-C6C35EEFC60A}" dt="2020-02-25T11:35:25.973" v="2833" actId="1076"/>
          <ac:spMkLst>
            <pc:docMk/>
            <pc:sldMk cId="2526093404" sldId="316"/>
            <ac:spMk id="44" creationId="{877222EA-65F8-46CF-9E9D-B1DA9954244B}"/>
          </ac:spMkLst>
        </pc:spChg>
        <pc:spChg chg="add">
          <ac:chgData name="배 수연" userId="ff2535773ad64d2f" providerId="LiveId" clId="{7EF4CD6A-2C92-4FF0-80FA-C6C35EEFC60A}" dt="2020-02-25T11:34:52.076" v="2823"/>
          <ac:spMkLst>
            <pc:docMk/>
            <pc:sldMk cId="2526093404" sldId="316"/>
            <ac:spMk id="45" creationId="{7529F413-8003-4314-8AFD-F38FF7BD7AA4}"/>
          </ac:spMkLst>
        </pc:spChg>
        <pc:grpChg chg="add del mod">
          <ac:chgData name="배 수연" userId="ff2535773ad64d2f" providerId="LiveId" clId="{7EF4CD6A-2C92-4FF0-80FA-C6C35EEFC60A}" dt="2020-02-25T11:23:17.553" v="2688" actId="478"/>
          <ac:grpSpMkLst>
            <pc:docMk/>
            <pc:sldMk cId="2526093404" sldId="316"/>
            <ac:grpSpMk id="9" creationId="{671CDB54-60AA-4FFD-ADB4-CBC10B9BE6F4}"/>
          </ac:grpSpMkLst>
        </pc:grpChg>
        <pc:grpChg chg="add">
          <ac:chgData name="배 수연" userId="ff2535773ad64d2f" providerId="LiveId" clId="{7EF4CD6A-2C92-4FF0-80FA-C6C35EEFC60A}" dt="2020-02-25T11:23:17.987" v="2689"/>
          <ac:grpSpMkLst>
            <pc:docMk/>
            <pc:sldMk cId="2526093404" sldId="316"/>
            <ac:grpSpMk id="17" creationId="{109083B2-A1D9-43AC-B0E3-95247E76D4EA}"/>
          </ac:grpSpMkLst>
        </pc:grpChg>
        <pc:grpChg chg="add del mod">
          <ac:chgData name="배 수연" userId="ff2535773ad64d2f" providerId="LiveId" clId="{7EF4CD6A-2C92-4FF0-80FA-C6C35EEFC60A}" dt="2020-02-25T11:26:19.483" v="2697"/>
          <ac:grpSpMkLst>
            <pc:docMk/>
            <pc:sldMk cId="2526093404" sldId="316"/>
            <ac:grpSpMk id="26" creationId="{54E9B7A0-9246-423E-8CB6-5F7445643F87}"/>
          </ac:grpSpMkLst>
        </pc:grpChg>
        <pc:grpChg chg="add mod">
          <ac:chgData name="배 수연" userId="ff2535773ad64d2f" providerId="LiveId" clId="{7EF4CD6A-2C92-4FF0-80FA-C6C35EEFC60A}" dt="2020-02-25T11:35:33.814" v="2835" actId="1076"/>
          <ac:grpSpMkLst>
            <pc:docMk/>
            <pc:sldMk cId="2526093404" sldId="316"/>
            <ac:grpSpMk id="43" creationId="{5EE70A2E-17CF-4EC1-A0FA-0C59B5B6BC56}"/>
          </ac:grpSpMkLst>
        </pc:grpChg>
        <pc:picChg chg="mod">
          <ac:chgData name="배 수연" userId="ff2535773ad64d2f" providerId="LiveId" clId="{7EF4CD6A-2C92-4FF0-80FA-C6C35EEFC60A}" dt="2020-02-25T11:22:27.351" v="2678" actId="732"/>
          <ac:picMkLst>
            <pc:docMk/>
            <pc:sldMk cId="2526093404" sldId="316"/>
            <ac:picMk id="7172" creationId="{2EC0E5EE-21D9-4163-938D-2E7D6177DE98}"/>
          </ac:picMkLst>
        </pc:picChg>
        <pc:cxnChg chg="add mod">
          <ac:chgData name="배 수연" userId="ff2535773ad64d2f" providerId="LiveId" clId="{7EF4CD6A-2C92-4FF0-80FA-C6C35EEFC60A}" dt="2020-02-25T11:35:22.671" v="2831" actId="164"/>
          <ac:cxnSpMkLst>
            <pc:docMk/>
            <pc:sldMk cId="2526093404" sldId="316"/>
            <ac:cxnSpMk id="40" creationId="{0962F727-6188-4364-86B6-06DC571DDE1C}"/>
          </ac:cxnSpMkLst>
        </pc:cxnChg>
        <pc:cxnChg chg="add mod">
          <ac:chgData name="배 수연" userId="ff2535773ad64d2f" providerId="LiveId" clId="{7EF4CD6A-2C92-4FF0-80FA-C6C35EEFC60A}" dt="2020-02-25T11:35:22.671" v="2831" actId="164"/>
          <ac:cxnSpMkLst>
            <pc:docMk/>
            <pc:sldMk cId="2526093404" sldId="316"/>
            <ac:cxnSpMk id="41" creationId="{DBAEB630-3AEF-4C93-A49C-F3102A90546D}"/>
          </ac:cxnSpMkLst>
        </pc:cxnChg>
      </pc:sldChg>
      <pc:sldChg chg="addSp delSp modSp add del">
        <pc:chgData name="배 수연" userId="ff2535773ad64d2f" providerId="LiveId" clId="{7EF4CD6A-2C92-4FF0-80FA-C6C35EEFC60A}" dt="2020-03-06T12:25:50.914" v="10282" actId="2696"/>
        <pc:sldMkLst>
          <pc:docMk/>
          <pc:sldMk cId="321175571" sldId="317"/>
        </pc:sldMkLst>
        <pc:spChg chg="mod">
          <ac:chgData name="배 수연" userId="ff2535773ad64d2f" providerId="LiveId" clId="{7EF4CD6A-2C92-4FF0-80FA-C6C35EEFC60A}" dt="2020-02-16T14:36:48.799" v="454" actId="14100"/>
          <ac:spMkLst>
            <pc:docMk/>
            <pc:sldMk cId="321175571" sldId="317"/>
            <ac:spMk id="5" creationId="{A63EDB52-485C-4F8D-83D6-852A50DC6D55}"/>
          </ac:spMkLst>
        </pc:spChg>
        <pc:spChg chg="mod">
          <ac:chgData name="배 수연" userId="ff2535773ad64d2f" providerId="LiveId" clId="{7EF4CD6A-2C92-4FF0-80FA-C6C35EEFC60A}" dt="2020-02-16T14:36:43.985" v="452" actId="14100"/>
          <ac:spMkLst>
            <pc:docMk/>
            <pc:sldMk cId="321175571" sldId="317"/>
            <ac:spMk id="9" creationId="{D850A6BE-AE47-454C-9425-CE552F449A62}"/>
          </ac:spMkLst>
        </pc:spChg>
        <pc:spChg chg="mod">
          <ac:chgData name="배 수연" userId="ff2535773ad64d2f" providerId="LiveId" clId="{7EF4CD6A-2C92-4FF0-80FA-C6C35EEFC60A}" dt="2020-02-16T14:36:35.133" v="450" actId="14100"/>
          <ac:spMkLst>
            <pc:docMk/>
            <pc:sldMk cId="321175571" sldId="317"/>
            <ac:spMk id="10" creationId="{6AE0CE5C-8CC5-4043-BD68-1B268F9B6620}"/>
          </ac:spMkLst>
        </pc:spChg>
        <pc:spChg chg="mod">
          <ac:chgData name="배 수연" userId="ff2535773ad64d2f" providerId="LiveId" clId="{7EF4CD6A-2C92-4FF0-80FA-C6C35EEFC60A}" dt="2020-02-16T14:36:52.318" v="455" actId="20577"/>
          <ac:spMkLst>
            <pc:docMk/>
            <pc:sldMk cId="321175571" sldId="317"/>
            <ac:spMk id="11" creationId="{5859A0F5-5FC6-42F6-89F5-51C98648BEFD}"/>
          </ac:spMkLst>
        </pc:spChg>
        <pc:spChg chg="mod">
          <ac:chgData name="배 수연" userId="ff2535773ad64d2f" providerId="LiveId" clId="{7EF4CD6A-2C92-4FF0-80FA-C6C35EEFC60A}" dt="2020-02-16T14:37:03.260" v="459" actId="1076"/>
          <ac:spMkLst>
            <pc:docMk/>
            <pc:sldMk cId="321175571" sldId="317"/>
            <ac:spMk id="12" creationId="{BC416CC2-75A9-4304-B0AF-0476EA06AC07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13" creationId="{93FB623E-F7A5-4CED-8080-FB522A951AD4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14" creationId="{02AE5F44-DDB1-4895-B8C5-AEBED63BEF90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15" creationId="{C18F28FC-0F7E-4DAE-A157-B2F04A8F272B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16" creationId="{67F5A3D9-F4E3-42C6-B0DF-1AC5E2A17C3A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17" creationId="{6A4CFD56-41A7-4038-95AF-30EFCE83F06E}"/>
          </ac:spMkLst>
        </pc:spChg>
        <pc:spChg chg="add">
          <ac:chgData name="배 수연" userId="ff2535773ad64d2f" providerId="LiveId" clId="{7EF4CD6A-2C92-4FF0-80FA-C6C35EEFC60A}" dt="2020-02-16T15:01:08.845" v="972"/>
          <ac:spMkLst>
            <pc:docMk/>
            <pc:sldMk cId="321175571" sldId="317"/>
            <ac:spMk id="24" creationId="{DB833AEC-1D3D-43A3-9BB5-455225FEDE8B}"/>
          </ac:spMkLst>
        </pc:spChg>
        <pc:spChg chg="add">
          <ac:chgData name="배 수연" userId="ff2535773ad64d2f" providerId="LiveId" clId="{7EF4CD6A-2C92-4FF0-80FA-C6C35EEFC60A}" dt="2020-02-16T15:01:08.845" v="972"/>
          <ac:spMkLst>
            <pc:docMk/>
            <pc:sldMk cId="321175571" sldId="317"/>
            <ac:spMk id="25" creationId="{447E0A3D-D411-4710-BCDB-6DDEB652D963}"/>
          </ac:spMkLst>
        </pc:spChg>
        <pc:spChg chg="add mod">
          <ac:chgData name="배 수연" userId="ff2535773ad64d2f" providerId="LiveId" clId="{7EF4CD6A-2C92-4FF0-80FA-C6C35EEFC60A}" dt="2020-02-16T15:03:36.884" v="1056"/>
          <ac:spMkLst>
            <pc:docMk/>
            <pc:sldMk cId="321175571" sldId="317"/>
            <ac:spMk id="26" creationId="{5E7AE77D-EC65-4E02-8C93-1126EE210EE6}"/>
          </ac:spMkLst>
        </pc:spChg>
        <pc:spChg chg="add mod">
          <ac:chgData name="배 수연" userId="ff2535773ad64d2f" providerId="LiveId" clId="{7EF4CD6A-2C92-4FF0-80FA-C6C35EEFC60A}" dt="2020-02-16T15:02:29.722" v="1014" actId="1076"/>
          <ac:spMkLst>
            <pc:docMk/>
            <pc:sldMk cId="321175571" sldId="317"/>
            <ac:spMk id="27" creationId="{F083858F-0181-4208-89B2-1854A349EE28}"/>
          </ac:spMkLst>
        </pc:spChg>
        <pc:spChg chg="mod">
          <ac:chgData name="배 수연" userId="ff2535773ad64d2f" providerId="LiveId" clId="{7EF4CD6A-2C92-4FF0-80FA-C6C35EEFC60A}" dt="2020-02-16T14:36:00.835" v="440" actId="14100"/>
          <ac:spMkLst>
            <pc:docMk/>
            <pc:sldMk cId="321175571" sldId="317"/>
            <ac:spMk id="28" creationId="{B956C71D-D9B7-46F8-9431-7275DBC94930}"/>
          </ac:spMkLst>
        </pc:spChg>
        <pc:spChg chg="mod">
          <ac:chgData name="배 수연" userId="ff2535773ad64d2f" providerId="LiveId" clId="{7EF4CD6A-2C92-4FF0-80FA-C6C35EEFC60A}" dt="2020-02-16T14:59:06.589" v="912" actId="255"/>
          <ac:spMkLst>
            <pc:docMk/>
            <pc:sldMk cId="321175571" sldId="317"/>
            <ac:spMk id="29" creationId="{731DF88D-91E5-4B10-AA1C-3D8C9A784BEF}"/>
          </ac:spMkLst>
        </pc:spChg>
        <pc:spChg chg="add mod">
          <ac:chgData name="배 수연" userId="ff2535773ad64d2f" providerId="LiveId" clId="{7EF4CD6A-2C92-4FF0-80FA-C6C35EEFC60A}" dt="2020-02-16T15:02:42.145" v="1021"/>
          <ac:spMkLst>
            <pc:docMk/>
            <pc:sldMk cId="321175571" sldId="317"/>
            <ac:spMk id="30" creationId="{93C83BF6-ECE5-464B-BE75-4B764BE885CC}"/>
          </ac:spMkLst>
        </pc:spChg>
        <pc:spChg chg="mod">
          <ac:chgData name="배 수연" userId="ff2535773ad64d2f" providerId="LiveId" clId="{7EF4CD6A-2C92-4FF0-80FA-C6C35EEFC60A}" dt="2020-02-16T15:03:42.037" v="1057" actId="1076"/>
          <ac:spMkLst>
            <pc:docMk/>
            <pc:sldMk cId="321175571" sldId="317"/>
            <ac:spMk id="34" creationId="{7FB75B84-AE83-4725-AE00-CEC2D3F2218A}"/>
          </ac:spMkLst>
        </pc:spChg>
        <pc:grpChg chg="mod">
          <ac:chgData name="배 수연" userId="ff2535773ad64d2f" providerId="LiveId" clId="{7EF4CD6A-2C92-4FF0-80FA-C6C35EEFC60A}" dt="2020-02-16T15:00:53.195" v="971" actId="1038"/>
          <ac:grpSpMkLst>
            <pc:docMk/>
            <pc:sldMk cId="321175571" sldId="317"/>
            <ac:grpSpMk id="32" creationId="{450D5799-BD2B-4FA3-A1E8-B797A1E90619}"/>
          </ac:grpSpMkLst>
        </pc:grpChg>
        <pc:grpChg chg="mod">
          <ac:chgData name="배 수연" userId="ff2535773ad64d2f" providerId="LiveId" clId="{7EF4CD6A-2C92-4FF0-80FA-C6C35EEFC60A}" dt="2020-02-16T15:02:26.009" v="1013" actId="1076"/>
          <ac:grpSpMkLst>
            <pc:docMk/>
            <pc:sldMk cId="321175571" sldId="317"/>
            <ac:grpSpMk id="33" creationId="{CDF59CA1-721C-4B0C-9838-AB979D1BC052}"/>
          </ac:grpSpMkLst>
        </pc:grpChg>
        <pc:picChg chg="del mod">
          <ac:chgData name="배 수연" userId="ff2535773ad64d2f" providerId="LiveId" clId="{7EF4CD6A-2C92-4FF0-80FA-C6C35EEFC60A}" dt="2020-02-16T14:55:38.575" v="869"/>
          <ac:picMkLst>
            <pc:docMk/>
            <pc:sldMk cId="321175571" sldId="317"/>
            <ac:picMk id="20484" creationId="{13282253-880B-450D-93FE-D92D9ECEEB96}"/>
          </ac:picMkLst>
        </pc:picChg>
        <pc:picChg chg="del mod">
          <ac:chgData name="배 수연" userId="ff2535773ad64d2f" providerId="LiveId" clId="{7EF4CD6A-2C92-4FF0-80FA-C6C35EEFC60A}" dt="2020-02-16T14:55:38.575" v="869"/>
          <ac:picMkLst>
            <pc:docMk/>
            <pc:sldMk cId="321175571" sldId="317"/>
            <ac:picMk id="20486" creationId="{F88DCE71-5A49-4042-9757-2B348DAE7087}"/>
          </ac:picMkLst>
        </pc:picChg>
        <pc:cxnChg chg="mod">
          <ac:chgData name="배 수연" userId="ff2535773ad64d2f" providerId="LiveId" clId="{7EF4CD6A-2C92-4FF0-80FA-C6C35EEFC60A}" dt="2020-02-16T14:36:00.835" v="440" actId="14100"/>
          <ac:cxnSpMkLst>
            <pc:docMk/>
            <pc:sldMk cId="321175571" sldId="317"/>
            <ac:cxnSpMk id="7" creationId="{7637930A-B0BA-4708-8696-C64462B004BF}"/>
          </ac:cxnSpMkLst>
        </pc:cxnChg>
      </pc:sldChg>
      <pc:sldChg chg="addSp delSp modSp add del">
        <pc:chgData name="배 수연" userId="ff2535773ad64d2f" providerId="LiveId" clId="{7EF4CD6A-2C92-4FF0-80FA-C6C35EEFC60A}" dt="2020-03-06T12:25:50.914" v="10282" actId="2696"/>
        <pc:sldMkLst>
          <pc:docMk/>
          <pc:sldMk cId="2219089585" sldId="318"/>
        </pc:sldMkLst>
        <pc:spChg chg="del">
          <ac:chgData name="배 수연" userId="ff2535773ad64d2f" providerId="LiveId" clId="{7EF4CD6A-2C92-4FF0-80FA-C6C35EEFC60A}" dt="2020-02-16T14:43:02.284" v="636" actId="478"/>
          <ac:spMkLst>
            <pc:docMk/>
            <pc:sldMk cId="2219089585" sldId="318"/>
            <ac:spMk id="3" creationId="{949BD3D2-B88D-4BD1-8A5F-0462FDB61CB1}"/>
          </ac:spMkLst>
        </pc:spChg>
        <pc:spChg chg="add">
          <ac:chgData name="배 수연" userId="ff2535773ad64d2f" providerId="LiveId" clId="{7EF4CD6A-2C92-4FF0-80FA-C6C35EEFC60A}" dt="2020-02-16T14:42:47.892" v="590"/>
          <ac:spMkLst>
            <pc:docMk/>
            <pc:sldMk cId="2219089585" sldId="318"/>
            <ac:spMk id="5" creationId="{B49834CE-84FC-4790-91DC-18C473CDDD1A}"/>
          </ac:spMkLst>
        </pc:spChg>
        <pc:spChg chg="add">
          <ac:chgData name="배 수연" userId="ff2535773ad64d2f" providerId="LiveId" clId="{7EF4CD6A-2C92-4FF0-80FA-C6C35EEFC60A}" dt="2020-02-16T14:42:47.892" v="590"/>
          <ac:spMkLst>
            <pc:docMk/>
            <pc:sldMk cId="2219089585" sldId="318"/>
            <ac:spMk id="6" creationId="{FF1030A6-BF13-4DEB-A49D-68E51EF18DC6}"/>
          </ac:spMkLst>
        </pc:spChg>
        <pc:spChg chg="add mod">
          <ac:chgData name="배 수연" userId="ff2535773ad64d2f" providerId="LiveId" clId="{7EF4CD6A-2C92-4FF0-80FA-C6C35EEFC60A}" dt="2020-02-16T14:43:00.783" v="635"/>
          <ac:spMkLst>
            <pc:docMk/>
            <pc:sldMk cId="2219089585" sldId="318"/>
            <ac:spMk id="7" creationId="{B0F131C5-8C1A-48D4-A499-193FCDC99F88}"/>
          </ac:spMkLst>
        </pc:spChg>
        <pc:picChg chg="mod">
          <ac:chgData name="배 수연" userId="ff2535773ad64d2f" providerId="LiveId" clId="{7EF4CD6A-2C92-4FF0-80FA-C6C35EEFC60A}" dt="2020-02-16T14:42:44.863" v="589" actId="14100"/>
          <ac:picMkLst>
            <pc:docMk/>
            <pc:sldMk cId="2219089585" sldId="318"/>
            <ac:picMk id="1026" creationId="{22E25DD9-41F1-4B26-AB39-86353F3D56DB}"/>
          </ac:picMkLst>
        </pc:picChg>
        <pc:picChg chg="mod">
          <ac:chgData name="배 수연" userId="ff2535773ad64d2f" providerId="LiveId" clId="{7EF4CD6A-2C92-4FF0-80FA-C6C35EEFC60A}" dt="2020-02-16T14:42:37.468" v="586" actId="14100"/>
          <ac:picMkLst>
            <pc:docMk/>
            <pc:sldMk cId="2219089585" sldId="318"/>
            <ac:picMk id="10242" creationId="{3BEA1820-FA00-42E9-8458-347E7E41FDF2}"/>
          </ac:picMkLst>
        </pc:picChg>
      </pc:sldChg>
      <pc:sldChg chg="addSp delSp modSp add">
        <pc:chgData name="배 수연" userId="ff2535773ad64d2f" providerId="LiveId" clId="{7EF4CD6A-2C92-4FF0-80FA-C6C35EEFC60A}" dt="2020-03-06T12:36:16.114" v="10614" actId="478"/>
        <pc:sldMkLst>
          <pc:docMk/>
          <pc:sldMk cId="3251272770" sldId="319"/>
        </pc:sldMkLst>
        <pc:spChg chg="add del">
          <ac:chgData name="배 수연" userId="ff2535773ad64d2f" providerId="LiveId" clId="{7EF4CD6A-2C92-4FF0-80FA-C6C35EEFC60A}" dt="2020-03-06T12:29:34.501" v="10284"/>
          <ac:spMkLst>
            <pc:docMk/>
            <pc:sldMk cId="3251272770" sldId="319"/>
            <ac:spMk id="4" creationId="{8AB1A38A-29F5-4F44-9EAD-3A04E415663A}"/>
          </ac:spMkLst>
        </pc:spChg>
        <pc:spChg chg="del mod">
          <ac:chgData name="배 수연" userId="ff2535773ad64d2f" providerId="LiveId" clId="{7EF4CD6A-2C92-4FF0-80FA-C6C35EEFC60A}" dt="2020-02-16T14:49:23.218" v="749" actId="478"/>
          <ac:spMkLst>
            <pc:docMk/>
            <pc:sldMk cId="3251272770" sldId="319"/>
            <ac:spMk id="4" creationId="{AAFE5F26-CA34-41B7-863F-9A8467D13D40}"/>
          </ac:spMkLst>
        </pc:spChg>
        <pc:spChg chg="add del">
          <ac:chgData name="배 수연" userId="ff2535773ad64d2f" providerId="LiveId" clId="{7EF4CD6A-2C92-4FF0-80FA-C6C35EEFC60A}" dt="2020-03-06T12:30:43.842" v="10416" actId="478"/>
          <ac:spMkLst>
            <pc:docMk/>
            <pc:sldMk cId="3251272770" sldId="319"/>
            <ac:spMk id="5" creationId="{0D89A7E3-B3F5-4FCC-A0FF-024FA3410450}"/>
          </ac:spMkLst>
        </pc:spChg>
        <pc:spChg chg="add del">
          <ac:chgData name="배 수연" userId="ff2535773ad64d2f" providerId="LiveId" clId="{7EF4CD6A-2C92-4FF0-80FA-C6C35EEFC60A}" dt="2020-03-06T12:36:16.114" v="10614" actId="478"/>
          <ac:spMkLst>
            <pc:docMk/>
            <pc:sldMk cId="3251272770" sldId="319"/>
            <ac:spMk id="6" creationId="{3F5B34F9-4625-4575-AAF8-7BFB1E93C62B}"/>
          </ac:spMkLst>
        </pc:spChg>
        <pc:spChg chg="mod">
          <ac:chgData name="배 수연" userId="ff2535773ad64d2f" providerId="LiveId" clId="{7EF4CD6A-2C92-4FF0-80FA-C6C35EEFC60A}" dt="2020-02-16T14:44:13.435" v="637" actId="255"/>
          <ac:spMkLst>
            <pc:docMk/>
            <pc:sldMk cId="3251272770" sldId="319"/>
            <ac:spMk id="12" creationId="{464146CC-E942-4AA8-B512-41DB87310238}"/>
          </ac:spMkLst>
        </pc:spChg>
        <pc:spChg chg="add mod">
          <ac:chgData name="배 수연" userId="ff2535773ad64d2f" providerId="LiveId" clId="{7EF4CD6A-2C92-4FF0-80FA-C6C35EEFC60A}" dt="2020-03-06T12:30:38.424" v="10415" actId="14100"/>
          <ac:spMkLst>
            <pc:docMk/>
            <pc:sldMk cId="3251272770" sldId="319"/>
            <ac:spMk id="29" creationId="{01B6318E-7643-47B4-B265-49983D050DF1}"/>
          </ac:spMkLst>
        </pc:spChg>
        <pc:spChg chg="del mod">
          <ac:chgData name="배 수연" userId="ff2535773ad64d2f" providerId="LiveId" clId="{7EF4CD6A-2C92-4FF0-80FA-C6C35EEFC60A}" dt="2020-02-16T14:48:51.546" v="723" actId="478"/>
          <ac:spMkLst>
            <pc:docMk/>
            <pc:sldMk cId="3251272770" sldId="319"/>
            <ac:spMk id="29" creationId="{18DCB706-4120-45A6-900A-CA06523E124F}"/>
          </ac:spMkLst>
        </pc:spChg>
        <pc:spChg chg="mod">
          <ac:chgData name="배 수연" userId="ff2535773ad64d2f" providerId="LiveId" clId="{7EF4CD6A-2C92-4FF0-80FA-C6C35EEFC60A}" dt="2020-02-16T14:44:13.435" v="637" actId="255"/>
          <ac:spMkLst>
            <pc:docMk/>
            <pc:sldMk cId="3251272770" sldId="319"/>
            <ac:spMk id="30" creationId="{AF85B3A4-9F2B-41BD-8FDA-22B146CD72CD}"/>
          </ac:spMkLst>
        </pc:spChg>
        <pc:spChg chg="mod">
          <ac:chgData name="배 수연" userId="ff2535773ad64d2f" providerId="LiveId" clId="{7EF4CD6A-2C92-4FF0-80FA-C6C35EEFC60A}" dt="2020-02-16T14:44:13.435" v="637" actId="255"/>
          <ac:spMkLst>
            <pc:docMk/>
            <pc:sldMk cId="3251272770" sldId="319"/>
            <ac:spMk id="31" creationId="{BE3842ED-FF80-4D3E-BFE3-E53B1BD2D960}"/>
          </ac:spMkLst>
        </pc:spChg>
        <pc:spChg chg="mod">
          <ac:chgData name="배 수연" userId="ff2535773ad64d2f" providerId="LiveId" clId="{7EF4CD6A-2C92-4FF0-80FA-C6C35EEFC60A}" dt="2020-02-29T15:51:28.582" v="9945"/>
          <ac:spMkLst>
            <pc:docMk/>
            <pc:sldMk cId="3251272770" sldId="319"/>
            <ac:spMk id="32" creationId="{C9FE1BB0-E828-44C5-AB11-9B42F5CBDADC}"/>
          </ac:spMkLst>
        </pc:spChg>
        <pc:spChg chg="mod">
          <ac:chgData name="배 수연" userId="ff2535773ad64d2f" providerId="LiveId" clId="{7EF4CD6A-2C92-4FF0-80FA-C6C35EEFC60A}" dt="2020-02-16T14:54:36.078" v="861" actId="1076"/>
          <ac:spMkLst>
            <pc:docMk/>
            <pc:sldMk cId="3251272770" sldId="319"/>
            <ac:spMk id="33" creationId="{6E33EFEC-3491-4BF0-AC69-EE94B86C7789}"/>
          </ac:spMkLst>
        </pc:spChg>
        <pc:spChg chg="mod">
          <ac:chgData name="배 수연" userId="ff2535773ad64d2f" providerId="LiveId" clId="{7EF4CD6A-2C92-4FF0-80FA-C6C35EEFC60A}" dt="2020-02-16T14:54:39.881" v="862" actId="1076"/>
          <ac:spMkLst>
            <pc:docMk/>
            <pc:sldMk cId="3251272770" sldId="319"/>
            <ac:spMk id="34" creationId="{5A71217C-36B5-4137-9726-BB23DF0B2432}"/>
          </ac:spMkLst>
        </pc:spChg>
        <pc:spChg chg="mod">
          <ac:chgData name="배 수연" userId="ff2535773ad64d2f" providerId="LiveId" clId="{7EF4CD6A-2C92-4FF0-80FA-C6C35EEFC60A}" dt="2020-02-16T14:45:27.688" v="652" actId="164"/>
          <ac:spMkLst>
            <pc:docMk/>
            <pc:sldMk cId="3251272770" sldId="319"/>
            <ac:spMk id="35" creationId="{3563464A-C439-4090-8176-0B9872F59993}"/>
          </ac:spMkLst>
        </pc:spChg>
        <pc:spChg chg="mod">
          <ac:chgData name="배 수연" userId="ff2535773ad64d2f" providerId="LiveId" clId="{7EF4CD6A-2C92-4FF0-80FA-C6C35EEFC60A}" dt="2020-02-16T14:46:51.655" v="675" actId="164"/>
          <ac:spMkLst>
            <pc:docMk/>
            <pc:sldMk cId="3251272770" sldId="319"/>
            <ac:spMk id="36" creationId="{5B2B1456-EF74-48D3-B471-AE52C4D252B4}"/>
          </ac:spMkLst>
        </pc:spChg>
        <pc:spChg chg="mod">
          <ac:chgData name="배 수연" userId="ff2535773ad64d2f" providerId="LiveId" clId="{7EF4CD6A-2C92-4FF0-80FA-C6C35EEFC60A}" dt="2020-02-16T14:45:27.688" v="652" actId="164"/>
          <ac:spMkLst>
            <pc:docMk/>
            <pc:sldMk cId="3251272770" sldId="319"/>
            <ac:spMk id="37" creationId="{285C6180-B418-4E74-B82E-F20896ED66FE}"/>
          </ac:spMkLst>
        </pc:spChg>
        <pc:spChg chg="mod">
          <ac:chgData name="배 수연" userId="ff2535773ad64d2f" providerId="LiveId" clId="{7EF4CD6A-2C92-4FF0-80FA-C6C35EEFC60A}" dt="2020-02-16T14:54:25.049" v="859" actId="1076"/>
          <ac:spMkLst>
            <pc:docMk/>
            <pc:sldMk cId="3251272770" sldId="319"/>
            <ac:spMk id="38" creationId="{5419453D-DF02-40F5-91D2-261E57590B38}"/>
          </ac:spMkLst>
        </pc:spChg>
        <pc:spChg chg="del mod">
          <ac:chgData name="배 수연" userId="ff2535773ad64d2f" providerId="LiveId" clId="{7EF4CD6A-2C92-4FF0-80FA-C6C35EEFC60A}" dt="2020-02-16T14:49:18.203" v="747" actId="478"/>
          <ac:spMkLst>
            <pc:docMk/>
            <pc:sldMk cId="3251272770" sldId="319"/>
            <ac:spMk id="39" creationId="{0C2E9FAD-A298-476E-91B9-5F7FCAF7E230}"/>
          </ac:spMkLst>
        </pc:spChg>
        <pc:spChg chg="add mod">
          <ac:chgData name="배 수연" userId="ff2535773ad64d2f" providerId="LiveId" clId="{7EF4CD6A-2C92-4FF0-80FA-C6C35EEFC60A}" dt="2020-03-06T12:30:38.424" v="10415" actId="14100"/>
          <ac:spMkLst>
            <pc:docMk/>
            <pc:sldMk cId="3251272770" sldId="319"/>
            <ac:spMk id="39" creationId="{DBCBF577-6F8C-44E0-AE8F-9FBFA4E92256}"/>
          </ac:spMkLst>
        </pc:spChg>
        <pc:spChg chg="mod">
          <ac:chgData name="배 수연" userId="ff2535773ad64d2f" providerId="LiveId" clId="{7EF4CD6A-2C92-4FF0-80FA-C6C35EEFC60A}" dt="2020-02-16T14:45:27.688" v="652" actId="164"/>
          <ac:spMkLst>
            <pc:docMk/>
            <pc:sldMk cId="3251272770" sldId="319"/>
            <ac:spMk id="40" creationId="{39ED4EC3-0BDA-4A60-8191-67FC240F5C43}"/>
          </ac:spMkLst>
        </pc:spChg>
        <pc:spChg chg="mod">
          <ac:chgData name="배 수연" userId="ff2535773ad64d2f" providerId="LiveId" clId="{7EF4CD6A-2C92-4FF0-80FA-C6C35EEFC60A}" dt="2020-02-16T14:54:26.914" v="860" actId="1076"/>
          <ac:spMkLst>
            <pc:docMk/>
            <pc:sldMk cId="3251272770" sldId="319"/>
            <ac:spMk id="41" creationId="{0E2D49F0-56F3-495D-903D-CFBD62A2251F}"/>
          </ac:spMkLst>
        </pc:spChg>
        <pc:spChg chg="add mod">
          <ac:chgData name="배 수연" userId="ff2535773ad64d2f" providerId="LiveId" clId="{7EF4CD6A-2C92-4FF0-80FA-C6C35EEFC60A}" dt="2020-03-06T12:30:38.424" v="10415" actId="14100"/>
          <ac:spMkLst>
            <pc:docMk/>
            <pc:sldMk cId="3251272770" sldId="319"/>
            <ac:spMk id="42" creationId="{91696E30-CEE9-428C-B158-D2F5E0073106}"/>
          </ac:spMkLst>
        </pc:spChg>
        <pc:spChg chg="del mod">
          <ac:chgData name="배 수연" userId="ff2535773ad64d2f" providerId="LiveId" clId="{7EF4CD6A-2C92-4FF0-80FA-C6C35EEFC60A}" dt="2020-02-16T14:49:19.955" v="748" actId="478"/>
          <ac:spMkLst>
            <pc:docMk/>
            <pc:sldMk cId="3251272770" sldId="319"/>
            <ac:spMk id="42" creationId="{EA41AAB2-D6BB-4CE4-AEA9-EA76F71BB3DB}"/>
          </ac:spMkLst>
        </pc:spChg>
        <pc:spChg chg="mod">
          <ac:chgData name="배 수연" userId="ff2535773ad64d2f" providerId="LiveId" clId="{7EF4CD6A-2C92-4FF0-80FA-C6C35EEFC60A}" dt="2020-02-16T14:54:43.459" v="863" actId="1076"/>
          <ac:spMkLst>
            <pc:docMk/>
            <pc:sldMk cId="3251272770" sldId="319"/>
            <ac:spMk id="43" creationId="{DED2E202-2A04-42A5-A2FE-BE505AA085B0}"/>
          </ac:spMkLst>
        </pc:spChg>
        <pc:spChg chg="add del">
          <ac:chgData name="배 수연" userId="ff2535773ad64d2f" providerId="LiveId" clId="{7EF4CD6A-2C92-4FF0-80FA-C6C35EEFC60A}" dt="2020-02-16T14:48:46.226" v="721"/>
          <ac:spMkLst>
            <pc:docMk/>
            <pc:sldMk cId="3251272770" sldId="319"/>
            <ac:spMk id="44" creationId="{3BDBA5C1-290D-461C-88F7-B5D2882861AD}"/>
          </ac:spMkLst>
        </pc:spChg>
        <pc:spChg chg="add mod">
          <ac:chgData name="배 수연" userId="ff2535773ad64d2f" providerId="LiveId" clId="{7EF4CD6A-2C92-4FF0-80FA-C6C35EEFC60A}" dt="2020-03-06T12:35:54.693" v="10613"/>
          <ac:spMkLst>
            <pc:docMk/>
            <pc:sldMk cId="3251272770" sldId="319"/>
            <ac:spMk id="44" creationId="{AF8D48B1-E911-481B-8F7F-122E4CF05027}"/>
          </ac:spMkLst>
        </pc:spChg>
        <pc:spChg chg="mod">
          <ac:chgData name="배 수연" userId="ff2535773ad64d2f" providerId="LiveId" clId="{7EF4CD6A-2C92-4FF0-80FA-C6C35EEFC60A}" dt="2020-02-16T14:54:49.559" v="864" actId="1076"/>
          <ac:spMkLst>
            <pc:docMk/>
            <pc:sldMk cId="3251272770" sldId="319"/>
            <ac:spMk id="45" creationId="{6677090B-DAAC-4B51-9BE0-12040A3DF6FE}"/>
          </ac:spMkLst>
        </pc:spChg>
        <pc:spChg chg="mod">
          <ac:chgData name="배 수연" userId="ff2535773ad64d2f" providerId="LiveId" clId="{7EF4CD6A-2C92-4FF0-80FA-C6C35EEFC60A}" dt="2020-02-16T14:44:13.435" v="637" actId="255"/>
          <ac:spMkLst>
            <pc:docMk/>
            <pc:sldMk cId="3251272770" sldId="319"/>
            <ac:spMk id="46" creationId="{3084251D-B6BF-4546-8D40-615ECB90A7DF}"/>
          </ac:spMkLst>
        </pc:spChg>
        <pc:spChg chg="mod">
          <ac:chgData name="배 수연" userId="ff2535773ad64d2f" providerId="LiveId" clId="{7EF4CD6A-2C92-4FF0-80FA-C6C35EEFC60A}" dt="2020-02-16T14:44:13.435" v="637" actId="255"/>
          <ac:spMkLst>
            <pc:docMk/>
            <pc:sldMk cId="3251272770" sldId="319"/>
            <ac:spMk id="47" creationId="{56FEDF00-92B1-4998-BB33-B4961DA530DC}"/>
          </ac:spMkLst>
        </pc:spChg>
        <pc:spChg chg="mod">
          <ac:chgData name="배 수연" userId="ff2535773ad64d2f" providerId="LiveId" clId="{7EF4CD6A-2C92-4FF0-80FA-C6C35EEFC60A}" dt="2020-02-16T14:54:55.861" v="867" actId="1076"/>
          <ac:spMkLst>
            <pc:docMk/>
            <pc:sldMk cId="3251272770" sldId="319"/>
            <ac:spMk id="48" creationId="{0944B5DC-5FA6-45D5-9699-F7E92046613D}"/>
          </ac:spMkLst>
        </pc:spChg>
        <pc:spChg chg="add del">
          <ac:chgData name="배 수연" userId="ff2535773ad64d2f" providerId="LiveId" clId="{7EF4CD6A-2C92-4FF0-80FA-C6C35EEFC60A}" dt="2020-02-16T14:48:46.226" v="721"/>
          <ac:spMkLst>
            <pc:docMk/>
            <pc:sldMk cId="3251272770" sldId="319"/>
            <ac:spMk id="49" creationId="{DCBB204C-E874-4025-988B-BBEB21D99FE3}"/>
          </ac:spMkLst>
        </pc:spChg>
        <pc:spChg chg="add del">
          <ac:chgData name="배 수연" userId="ff2535773ad64d2f" providerId="LiveId" clId="{7EF4CD6A-2C92-4FF0-80FA-C6C35EEFC60A}" dt="2020-02-16T14:48:46.226" v="721"/>
          <ac:spMkLst>
            <pc:docMk/>
            <pc:sldMk cId="3251272770" sldId="319"/>
            <ac:spMk id="50" creationId="{72595442-27D2-4462-B1D0-3A404E89300C}"/>
          </ac:spMkLst>
        </pc:spChg>
        <pc:spChg chg="add">
          <ac:chgData name="배 수연" userId="ff2535773ad64d2f" providerId="LiveId" clId="{7EF4CD6A-2C92-4FF0-80FA-C6C35EEFC60A}" dt="2020-02-16T14:48:52.011" v="724"/>
          <ac:spMkLst>
            <pc:docMk/>
            <pc:sldMk cId="3251272770" sldId="319"/>
            <ac:spMk id="51" creationId="{33A004DC-BB4D-478A-9ED0-45BAD10278D9}"/>
          </ac:spMkLst>
        </pc:spChg>
        <pc:spChg chg="add">
          <ac:chgData name="배 수연" userId="ff2535773ad64d2f" providerId="LiveId" clId="{7EF4CD6A-2C92-4FF0-80FA-C6C35EEFC60A}" dt="2020-02-16T14:48:52.011" v="724"/>
          <ac:spMkLst>
            <pc:docMk/>
            <pc:sldMk cId="3251272770" sldId="319"/>
            <ac:spMk id="52" creationId="{032C540A-33F4-40AB-9040-B31AB349E5E9}"/>
          </ac:spMkLst>
        </pc:spChg>
        <pc:spChg chg="add mod">
          <ac:chgData name="배 수연" userId="ff2535773ad64d2f" providerId="LiveId" clId="{7EF4CD6A-2C92-4FF0-80FA-C6C35EEFC60A}" dt="2020-02-19T11:11:41.314" v="1204" actId="20577"/>
          <ac:spMkLst>
            <pc:docMk/>
            <pc:sldMk cId="3251272770" sldId="319"/>
            <ac:spMk id="53" creationId="{96D705D9-1D94-492C-86CF-E702B3FE00D5}"/>
          </ac:spMkLst>
        </pc:spChg>
        <pc:grpChg chg="add mod">
          <ac:chgData name="배 수연" userId="ff2535773ad64d2f" providerId="LiveId" clId="{7EF4CD6A-2C92-4FF0-80FA-C6C35EEFC60A}" dt="2020-03-06T12:30:38.424" v="10415" actId="14100"/>
          <ac:grpSpMkLst>
            <pc:docMk/>
            <pc:sldMk cId="3251272770" sldId="319"/>
            <ac:grpSpMk id="2" creationId="{9469E1AA-2700-4C95-81CA-1625EF4098C0}"/>
          </ac:grpSpMkLst>
        </pc:grpChg>
        <pc:grpChg chg="add mod">
          <ac:chgData name="배 수연" userId="ff2535773ad64d2f" providerId="LiveId" clId="{7EF4CD6A-2C92-4FF0-80FA-C6C35EEFC60A}" dt="2020-03-06T12:30:38.424" v="10415" actId="14100"/>
          <ac:grpSpMkLst>
            <pc:docMk/>
            <pc:sldMk cId="3251272770" sldId="319"/>
            <ac:grpSpMk id="3" creationId="{7DF42FB3-1FB7-499A-9A6D-CD97B0A033AE}"/>
          </ac:grpSpMkLst>
        </pc:grpChg>
        <pc:grpChg chg="del mod">
          <ac:chgData name="배 수연" userId="ff2535773ad64d2f" providerId="LiveId" clId="{7EF4CD6A-2C92-4FF0-80FA-C6C35EEFC60A}" dt="2020-02-16T14:45:39.321" v="656" actId="478"/>
          <ac:grpSpMkLst>
            <pc:docMk/>
            <pc:sldMk cId="3251272770" sldId="319"/>
            <ac:grpSpMk id="15" creationId="{67CFA520-EDFF-4FFB-A26B-C22869644119}"/>
          </ac:grpSpMkLst>
        </pc:grpChg>
        <pc:grpChg chg="mod">
          <ac:chgData name="배 수연" userId="ff2535773ad64d2f" providerId="LiveId" clId="{7EF4CD6A-2C92-4FF0-80FA-C6C35EEFC60A}" dt="2020-03-06T12:30:38.424" v="10415" actId="14100"/>
          <ac:grpSpMkLst>
            <pc:docMk/>
            <pc:sldMk cId="3251272770" sldId="319"/>
            <ac:grpSpMk id="18" creationId="{88A91A5F-D990-4D73-B341-E1ADDDFACC96}"/>
          </ac:grpSpMkLst>
        </pc:grpChg>
        <pc:grpChg chg="add del mod">
          <ac:chgData name="배 수연" userId="ff2535773ad64d2f" providerId="LiveId" clId="{7EF4CD6A-2C92-4FF0-80FA-C6C35EEFC60A}" dt="2020-03-06T12:30:38.424" v="10415" actId="14100"/>
          <ac:grpSpMkLst>
            <pc:docMk/>
            <pc:sldMk cId="3251272770" sldId="319"/>
            <ac:grpSpMk id="20" creationId="{01560638-4B0F-4CCB-BCC7-B3E8E4159941}"/>
          </ac:grpSpMkLst>
        </pc:grpChg>
        <pc:grpChg chg="del mod">
          <ac:chgData name="배 수연" userId="ff2535773ad64d2f" providerId="LiveId" clId="{7EF4CD6A-2C92-4FF0-80FA-C6C35EEFC60A}" dt="2020-02-16T14:45:40.944" v="657" actId="478"/>
          <ac:grpSpMkLst>
            <pc:docMk/>
            <pc:sldMk cId="3251272770" sldId="319"/>
            <ac:grpSpMk id="23" creationId="{24423F7C-FB00-4C85-A760-EAC73420B8C7}"/>
          </ac:grpSpMkLst>
        </pc:grpChg>
        <pc:picChg chg="mod">
          <ac:chgData name="배 수연" userId="ff2535773ad64d2f" providerId="LiveId" clId="{7EF4CD6A-2C92-4FF0-80FA-C6C35EEFC60A}" dt="2020-02-16T14:45:27.688" v="652" actId="164"/>
          <ac:picMkLst>
            <pc:docMk/>
            <pc:sldMk cId="3251272770" sldId="319"/>
            <ac:picMk id="11274" creationId="{2B53419A-F14D-4E42-A468-81473211EDF8}"/>
          </ac:picMkLst>
        </pc:picChg>
        <pc:picChg chg="mod">
          <ac:chgData name="배 수연" userId="ff2535773ad64d2f" providerId="LiveId" clId="{7EF4CD6A-2C92-4FF0-80FA-C6C35EEFC60A}" dt="2020-02-16T14:54:52.636" v="866" actId="1076"/>
          <ac:picMkLst>
            <pc:docMk/>
            <pc:sldMk cId="3251272770" sldId="319"/>
            <ac:picMk id="11276" creationId="{C3166442-733B-4E3F-83CE-0D31F1084F64}"/>
          </ac:picMkLst>
        </pc:picChg>
      </pc:sldChg>
      <pc:sldChg chg="addSp delSp add del">
        <pc:chgData name="배 수연" userId="ff2535773ad64d2f" providerId="LiveId" clId="{7EF4CD6A-2C92-4FF0-80FA-C6C35EEFC60A}" dt="2020-02-19T11:11:59.206" v="1232" actId="47"/>
        <pc:sldMkLst>
          <pc:docMk/>
          <pc:sldMk cId="74127652" sldId="320"/>
        </pc:sldMkLst>
        <pc:spChg chg="add">
          <ac:chgData name="배 수연" userId="ff2535773ad64d2f" providerId="LiveId" clId="{7EF4CD6A-2C92-4FF0-80FA-C6C35EEFC60A}" dt="2020-02-19T10:59:01.037" v="1096"/>
          <ac:spMkLst>
            <pc:docMk/>
            <pc:sldMk cId="74127652" sldId="320"/>
            <ac:spMk id="11" creationId="{C9CAC451-5DC6-4BE3-9824-18C4F5F53DEC}"/>
          </ac:spMkLst>
        </pc:spChg>
        <pc:spChg chg="add">
          <ac:chgData name="배 수연" userId="ff2535773ad64d2f" providerId="LiveId" clId="{7EF4CD6A-2C92-4FF0-80FA-C6C35EEFC60A}" dt="2020-02-19T10:59:01.037" v="1096"/>
          <ac:spMkLst>
            <pc:docMk/>
            <pc:sldMk cId="74127652" sldId="320"/>
            <ac:spMk id="12" creationId="{61BA28B0-DB06-481B-8EEE-FB5087F86F4E}"/>
          </ac:spMkLst>
        </pc:spChg>
        <pc:spChg chg="add">
          <ac:chgData name="배 수연" userId="ff2535773ad64d2f" providerId="LiveId" clId="{7EF4CD6A-2C92-4FF0-80FA-C6C35EEFC60A}" dt="2020-02-19T10:59:01.037" v="1096"/>
          <ac:spMkLst>
            <pc:docMk/>
            <pc:sldMk cId="74127652" sldId="320"/>
            <ac:spMk id="13" creationId="{FA736AB9-0E10-40C7-A781-4025CF510282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4" creationId="{DC2CF9FA-0BCC-48EF-B29A-72101C264C2B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5" creationId="{576E7559-73FA-48C7-B72E-B167F927BA1B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6" creationId="{D3525260-8957-4DC5-9049-5186A5A0ADE9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7" creationId="{D3B197A1-89A2-477F-8872-6AC040924D15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8" creationId="{40A66DB4-541A-45AE-BDDA-1842272F411C}"/>
          </ac:spMkLst>
        </pc:spChg>
        <pc:spChg chg="add del">
          <ac:chgData name="배 수연" userId="ff2535773ad64d2f" providerId="LiveId" clId="{7EF4CD6A-2C92-4FF0-80FA-C6C35EEFC60A}" dt="2020-02-19T10:59:27.097" v="1098"/>
          <ac:spMkLst>
            <pc:docMk/>
            <pc:sldMk cId="74127652" sldId="320"/>
            <ac:spMk id="19" creationId="{361588DC-86C3-4D2F-921F-BCA0B1EDAEFA}"/>
          </ac:spMkLst>
        </pc:spChg>
      </pc:sldChg>
      <pc:sldChg chg="addSp modSp add del">
        <pc:chgData name="배 수연" userId="ff2535773ad64d2f" providerId="LiveId" clId="{7EF4CD6A-2C92-4FF0-80FA-C6C35EEFC60A}" dt="2020-03-06T12:25:50.914" v="10282" actId="2696"/>
        <pc:sldMkLst>
          <pc:docMk/>
          <pc:sldMk cId="2513005373" sldId="321"/>
        </pc:sldMkLst>
        <pc:spChg chg="add">
          <ac:chgData name="배 수연" userId="ff2535773ad64d2f" providerId="LiveId" clId="{7EF4CD6A-2C92-4FF0-80FA-C6C35EEFC60A}" dt="2020-02-16T14:41:40.168" v="496"/>
          <ac:spMkLst>
            <pc:docMk/>
            <pc:sldMk cId="2513005373" sldId="321"/>
            <ac:spMk id="22" creationId="{E96A06FE-D3E6-4F92-9B06-E4B898ACFA10}"/>
          </ac:spMkLst>
        </pc:spChg>
        <pc:spChg chg="add">
          <ac:chgData name="배 수연" userId="ff2535773ad64d2f" providerId="LiveId" clId="{7EF4CD6A-2C92-4FF0-80FA-C6C35EEFC60A}" dt="2020-02-16T14:41:40.168" v="496"/>
          <ac:spMkLst>
            <pc:docMk/>
            <pc:sldMk cId="2513005373" sldId="321"/>
            <ac:spMk id="23" creationId="{5FD1680A-DEDB-4FD3-A76E-833D3E0760B4}"/>
          </ac:spMkLst>
        </pc:spChg>
        <pc:spChg chg="add mod">
          <ac:chgData name="배 수연" userId="ff2535773ad64d2f" providerId="LiveId" clId="{7EF4CD6A-2C92-4FF0-80FA-C6C35EEFC60A}" dt="2020-02-16T14:42:13.437" v="578" actId="20577"/>
          <ac:spMkLst>
            <pc:docMk/>
            <pc:sldMk cId="2513005373" sldId="321"/>
            <ac:spMk id="24" creationId="{43AEF4F6-92CF-469C-9FD3-063178B6EB19}"/>
          </ac:spMkLst>
        </pc:spChg>
        <pc:grpChg chg="add mod">
          <ac:chgData name="배 수연" userId="ff2535773ad64d2f" providerId="LiveId" clId="{7EF4CD6A-2C92-4FF0-80FA-C6C35EEFC60A}" dt="2020-02-16T14:38:10.716" v="464" actId="1076"/>
          <ac:grpSpMkLst>
            <pc:docMk/>
            <pc:sldMk cId="2513005373" sldId="321"/>
            <ac:grpSpMk id="3" creationId="{1B9D552F-A676-469F-AA7A-9B718873B99A}"/>
          </ac:grpSpMkLst>
        </pc:grpChg>
        <pc:grpChg chg="mod">
          <ac:chgData name="배 수연" userId="ff2535773ad64d2f" providerId="LiveId" clId="{7EF4CD6A-2C92-4FF0-80FA-C6C35EEFC60A}" dt="2020-02-16T14:38:10.716" v="464" actId="1076"/>
          <ac:grpSpMkLst>
            <pc:docMk/>
            <pc:sldMk cId="2513005373" sldId="321"/>
            <ac:grpSpMk id="6" creationId="{659F2096-3B35-4814-9813-18E50BC68D3C}"/>
          </ac:grpSpMkLst>
        </pc:grpChg>
        <pc:grpChg chg="add mod">
          <ac:chgData name="배 수연" userId="ff2535773ad64d2f" providerId="LiveId" clId="{7EF4CD6A-2C92-4FF0-80FA-C6C35EEFC60A}" dt="2020-02-16T14:38:10.716" v="464" actId="1076"/>
          <ac:grpSpMkLst>
            <pc:docMk/>
            <pc:sldMk cId="2513005373" sldId="321"/>
            <ac:grpSpMk id="14" creationId="{B01DC4CF-F754-4B3A-A9FE-879998DC69EE}"/>
          </ac:grpSpMkLst>
        </pc:grpChg>
      </pc:sldChg>
      <pc:sldChg chg="add del">
        <pc:chgData name="배 수연" userId="ff2535773ad64d2f" providerId="LiveId" clId="{7EF4CD6A-2C92-4FF0-80FA-C6C35EEFC60A}" dt="2020-02-16T14:16:05.786" v="12" actId="47"/>
        <pc:sldMkLst>
          <pc:docMk/>
          <pc:sldMk cId="3762464558" sldId="321"/>
        </pc:sldMkLst>
      </pc:sldChg>
      <pc:sldChg chg="addSp modSp add del">
        <pc:chgData name="배 수연" userId="ff2535773ad64d2f" providerId="LiveId" clId="{7EF4CD6A-2C92-4FF0-80FA-C6C35EEFC60A}" dt="2020-03-06T12:25:50.914" v="10282" actId="2696"/>
        <pc:sldMkLst>
          <pc:docMk/>
          <pc:sldMk cId="1440530235" sldId="322"/>
        </pc:sldMkLst>
        <pc:spChg chg="add">
          <ac:chgData name="배 수연" userId="ff2535773ad64d2f" providerId="LiveId" clId="{7EF4CD6A-2C92-4FF0-80FA-C6C35EEFC60A}" dt="2020-02-16T15:02:51.206" v="1022"/>
          <ac:spMkLst>
            <pc:docMk/>
            <pc:sldMk cId="1440530235" sldId="322"/>
            <ac:spMk id="5" creationId="{A235DED3-1867-4D15-9183-BEE849EB8950}"/>
          </ac:spMkLst>
        </pc:spChg>
        <pc:spChg chg="add">
          <ac:chgData name="배 수연" userId="ff2535773ad64d2f" providerId="LiveId" clId="{7EF4CD6A-2C92-4FF0-80FA-C6C35EEFC60A}" dt="2020-02-16T15:02:51.206" v="1022"/>
          <ac:spMkLst>
            <pc:docMk/>
            <pc:sldMk cId="1440530235" sldId="322"/>
            <ac:spMk id="6" creationId="{20297E88-45BC-4F4A-8555-C85B11FE00F6}"/>
          </ac:spMkLst>
        </pc:spChg>
        <pc:spChg chg="add mod">
          <ac:chgData name="배 수연" userId="ff2535773ad64d2f" providerId="LiveId" clId="{7EF4CD6A-2C92-4FF0-80FA-C6C35EEFC60A}" dt="2020-02-16T15:03:29.263" v="1047"/>
          <ac:spMkLst>
            <pc:docMk/>
            <pc:sldMk cId="1440530235" sldId="322"/>
            <ac:spMk id="7" creationId="{9AD65D3F-8F4D-48ED-860C-691764E05AB3}"/>
          </ac:spMkLst>
        </pc:spChg>
        <pc:picChg chg="add mod">
          <ac:chgData name="배 수연" userId="ff2535773ad64d2f" providerId="LiveId" clId="{7EF4CD6A-2C92-4FF0-80FA-C6C35EEFC60A}" dt="2020-02-16T15:03:01.442" v="1024" actId="14100"/>
          <ac:picMkLst>
            <pc:docMk/>
            <pc:sldMk cId="1440530235" sldId="322"/>
            <ac:picMk id="3" creationId="{71CBB21A-618D-4B7D-B7AA-AB4E0CAE4BAB}"/>
          </ac:picMkLst>
        </pc:picChg>
        <pc:picChg chg="add mod">
          <ac:chgData name="배 수연" userId="ff2535773ad64d2f" providerId="LiveId" clId="{7EF4CD6A-2C92-4FF0-80FA-C6C35EEFC60A}" dt="2020-02-16T15:03:15.632" v="1028" actId="14100"/>
          <ac:picMkLst>
            <pc:docMk/>
            <pc:sldMk cId="1440530235" sldId="322"/>
            <ac:picMk id="4" creationId="{BAB61929-8673-4E03-81EA-6E826BA3B8C2}"/>
          </ac:picMkLst>
        </pc:picChg>
      </pc:sldChg>
      <pc:sldChg chg="addSp modSp add del">
        <pc:chgData name="배 수연" userId="ff2535773ad64d2f" providerId="LiveId" clId="{7EF4CD6A-2C92-4FF0-80FA-C6C35EEFC60A}" dt="2020-02-29T15:20:37.721" v="9818" actId="47"/>
        <pc:sldMkLst>
          <pc:docMk/>
          <pc:sldMk cId="3685103439" sldId="323"/>
        </pc:sldMkLst>
        <pc:spChg chg="add mod">
          <ac:chgData name="배 수연" userId="ff2535773ad64d2f" providerId="LiveId" clId="{7EF4CD6A-2C92-4FF0-80FA-C6C35EEFC60A}" dt="2020-02-19T11:05:35.145" v="1139" actId="255"/>
          <ac:spMkLst>
            <pc:docMk/>
            <pc:sldMk cId="3685103439" sldId="323"/>
            <ac:spMk id="3" creationId="{CB81B2AC-60EF-4B77-AF71-6D4905040317}"/>
          </ac:spMkLst>
        </pc:spChg>
        <pc:spChg chg="add mod">
          <ac:chgData name="배 수연" userId="ff2535773ad64d2f" providerId="LiveId" clId="{7EF4CD6A-2C92-4FF0-80FA-C6C35EEFC60A}" dt="2020-02-19T11:05:38.666" v="1140" actId="255"/>
          <ac:spMkLst>
            <pc:docMk/>
            <pc:sldMk cId="3685103439" sldId="323"/>
            <ac:spMk id="4" creationId="{C9DBD2FC-32D8-4DED-AA01-82727F9AAE02}"/>
          </ac:spMkLst>
        </pc:spChg>
        <pc:spChg chg="add mod">
          <ac:chgData name="배 수연" userId="ff2535773ad64d2f" providerId="LiveId" clId="{7EF4CD6A-2C92-4FF0-80FA-C6C35EEFC60A}" dt="2020-02-19T11:05:42.700" v="1141" actId="255"/>
          <ac:spMkLst>
            <pc:docMk/>
            <pc:sldMk cId="3685103439" sldId="323"/>
            <ac:spMk id="5" creationId="{FBC2D549-7CF2-4505-8FC0-F36D994BEE21}"/>
          </ac:spMkLst>
        </pc:spChg>
        <pc:spChg chg="add mod">
          <ac:chgData name="배 수연" userId="ff2535773ad64d2f" providerId="LiveId" clId="{7EF4CD6A-2C92-4FF0-80FA-C6C35EEFC60A}" dt="2020-02-19T11:06:29.028" v="1145" actId="20577"/>
          <ac:spMkLst>
            <pc:docMk/>
            <pc:sldMk cId="3685103439" sldId="323"/>
            <ac:spMk id="6" creationId="{2F8D97A5-AD56-42C0-8C08-A6851D0567AC}"/>
          </ac:spMkLst>
        </pc:spChg>
        <pc:spChg chg="add mod">
          <ac:chgData name="배 수연" userId="ff2535773ad64d2f" providerId="LiveId" clId="{7EF4CD6A-2C92-4FF0-80FA-C6C35EEFC60A}" dt="2020-02-19T11:05:49.883" v="1143" actId="255"/>
          <ac:spMkLst>
            <pc:docMk/>
            <pc:sldMk cId="3685103439" sldId="323"/>
            <ac:spMk id="7" creationId="{9E1C23BB-9F3C-46A5-ABDE-8DA9439D1C2A}"/>
          </ac:spMkLst>
        </pc:spChg>
        <pc:spChg chg="add mod">
          <ac:chgData name="배 수연" userId="ff2535773ad64d2f" providerId="LiveId" clId="{7EF4CD6A-2C92-4FF0-80FA-C6C35EEFC60A}" dt="2020-02-19T11:05:53.089" v="1144" actId="255"/>
          <ac:spMkLst>
            <pc:docMk/>
            <pc:sldMk cId="3685103439" sldId="323"/>
            <ac:spMk id="8" creationId="{65A3C328-8231-4680-A396-C449078B7B13}"/>
          </ac:spMkLst>
        </pc:spChg>
        <pc:spChg chg="add mod">
          <ac:chgData name="배 수연" userId="ff2535773ad64d2f" providerId="LiveId" clId="{7EF4CD6A-2C92-4FF0-80FA-C6C35EEFC60A}" dt="2020-02-19T11:09:35.484" v="1171" actId="692"/>
          <ac:spMkLst>
            <pc:docMk/>
            <pc:sldMk cId="3685103439" sldId="323"/>
            <ac:spMk id="9" creationId="{DE33E701-51BC-4C8E-A2CF-9030F7BA66A3}"/>
          </ac:spMkLst>
        </pc:spChg>
        <pc:spChg chg="add mod">
          <ac:chgData name="배 수연" userId="ff2535773ad64d2f" providerId="LiveId" clId="{7EF4CD6A-2C92-4FF0-80FA-C6C35EEFC60A}" dt="2020-02-19T11:09:55.482" v="1180"/>
          <ac:spMkLst>
            <pc:docMk/>
            <pc:sldMk cId="3685103439" sldId="323"/>
            <ac:spMk id="10" creationId="{0641E646-6353-4B19-AF79-1BED8BFE8B2C}"/>
          </ac:spMkLst>
        </pc:spChg>
        <pc:spChg chg="add mod">
          <ac:chgData name="배 수연" userId="ff2535773ad64d2f" providerId="LiveId" clId="{7EF4CD6A-2C92-4FF0-80FA-C6C35EEFC60A}" dt="2020-02-19T11:10:01.108" v="1185"/>
          <ac:spMkLst>
            <pc:docMk/>
            <pc:sldMk cId="3685103439" sldId="323"/>
            <ac:spMk id="11" creationId="{197F3AE7-44EA-4B3D-8DEE-D3214AF675B3}"/>
          </ac:spMkLst>
        </pc:spChg>
        <pc:spChg chg="add mod">
          <ac:chgData name="배 수연" userId="ff2535773ad64d2f" providerId="LiveId" clId="{7EF4CD6A-2C92-4FF0-80FA-C6C35EEFC60A}" dt="2020-02-19T11:10:58.785" v="1194" actId="2085"/>
          <ac:spMkLst>
            <pc:docMk/>
            <pc:sldMk cId="3685103439" sldId="323"/>
            <ac:spMk id="12" creationId="{673CE5D9-F461-438F-A436-31105A670B2E}"/>
          </ac:spMkLst>
        </pc:spChg>
        <pc:spChg chg="add mod">
          <ac:chgData name="배 수연" userId="ff2535773ad64d2f" providerId="LiveId" clId="{7EF4CD6A-2C92-4FF0-80FA-C6C35EEFC60A}" dt="2020-02-19T11:11:06.144" v="1197" actId="1076"/>
          <ac:spMkLst>
            <pc:docMk/>
            <pc:sldMk cId="3685103439" sldId="323"/>
            <ac:spMk id="13" creationId="{5AD3F737-5BBA-472F-AB97-F88E03BCC648}"/>
          </ac:spMkLst>
        </pc:spChg>
        <pc:spChg chg="add mod">
          <ac:chgData name="배 수연" userId="ff2535773ad64d2f" providerId="LiveId" clId="{7EF4CD6A-2C92-4FF0-80FA-C6C35EEFC60A}" dt="2020-02-19T11:11:10.409" v="1199" actId="1076"/>
          <ac:spMkLst>
            <pc:docMk/>
            <pc:sldMk cId="3685103439" sldId="323"/>
            <ac:spMk id="14" creationId="{7A72CE16-BAD6-4C2D-A06B-4AEA80DADF21}"/>
          </ac:spMkLst>
        </pc:spChg>
        <pc:spChg chg="add">
          <ac:chgData name="배 수연" userId="ff2535773ad64d2f" providerId="LiveId" clId="{7EF4CD6A-2C92-4FF0-80FA-C6C35EEFC60A}" dt="2020-02-19T11:11:22.045" v="1200"/>
          <ac:spMkLst>
            <pc:docMk/>
            <pc:sldMk cId="3685103439" sldId="323"/>
            <ac:spMk id="15" creationId="{4AD3C297-AE3A-4B1C-89A8-AF8864CC86AC}"/>
          </ac:spMkLst>
        </pc:spChg>
        <pc:spChg chg="add">
          <ac:chgData name="배 수연" userId="ff2535773ad64d2f" providerId="LiveId" clId="{7EF4CD6A-2C92-4FF0-80FA-C6C35EEFC60A}" dt="2020-02-19T11:11:22.045" v="1200"/>
          <ac:spMkLst>
            <pc:docMk/>
            <pc:sldMk cId="3685103439" sldId="323"/>
            <ac:spMk id="16" creationId="{058A531D-8ECE-425C-8A04-753305D1C05A}"/>
          </ac:spMkLst>
        </pc:spChg>
        <pc:spChg chg="add mod">
          <ac:chgData name="배 수연" userId="ff2535773ad64d2f" providerId="LiveId" clId="{7EF4CD6A-2C92-4FF0-80FA-C6C35EEFC60A}" dt="2020-02-19T11:11:55.229" v="1231"/>
          <ac:spMkLst>
            <pc:docMk/>
            <pc:sldMk cId="3685103439" sldId="323"/>
            <ac:spMk id="17" creationId="{6AD31A4C-0C15-4F09-8FE0-A94385DD0862}"/>
          </ac:spMkLst>
        </pc:spChg>
      </pc:sldChg>
      <pc:sldChg chg="addSp delSp modSp add mod">
        <pc:chgData name="배 수연" userId="ff2535773ad64d2f" providerId="LiveId" clId="{7EF4CD6A-2C92-4FF0-80FA-C6C35EEFC60A}" dt="2020-03-06T12:07:23.814" v="10174" actId="20577"/>
        <pc:sldMkLst>
          <pc:docMk/>
          <pc:sldMk cId="1171953911" sldId="324"/>
        </pc:sldMkLst>
        <pc:spChg chg="add mod">
          <ac:chgData name="배 수연" userId="ff2535773ad64d2f" providerId="LiveId" clId="{7EF4CD6A-2C92-4FF0-80FA-C6C35EEFC60A}" dt="2020-02-19T12:23:59.604" v="1363"/>
          <ac:spMkLst>
            <pc:docMk/>
            <pc:sldMk cId="1171953911" sldId="324"/>
            <ac:spMk id="4" creationId="{50A839AF-BE09-478A-8FF2-3F1FF8BE4FD8}"/>
          </ac:spMkLst>
        </pc:spChg>
        <pc:spChg chg="add">
          <ac:chgData name="배 수연" userId="ff2535773ad64d2f" providerId="LiveId" clId="{7EF4CD6A-2C92-4FF0-80FA-C6C35EEFC60A}" dt="2020-02-19T12:23:53.355" v="1352"/>
          <ac:spMkLst>
            <pc:docMk/>
            <pc:sldMk cId="1171953911" sldId="324"/>
            <ac:spMk id="5" creationId="{31652EAF-5FA7-4BCA-8280-F0E88E4DB33D}"/>
          </ac:spMkLst>
        </pc:spChg>
        <pc:spChg chg="add">
          <ac:chgData name="배 수연" userId="ff2535773ad64d2f" providerId="LiveId" clId="{7EF4CD6A-2C92-4FF0-80FA-C6C35EEFC60A}" dt="2020-02-19T12:23:53.355" v="1352"/>
          <ac:spMkLst>
            <pc:docMk/>
            <pc:sldMk cId="1171953911" sldId="324"/>
            <ac:spMk id="6" creationId="{AA004F49-B11B-4A15-B4BD-A56A89EFEDBF}"/>
          </ac:spMkLst>
        </pc:spChg>
        <pc:spChg chg="add del mod">
          <ac:chgData name="배 수연" userId="ff2535773ad64d2f" providerId="LiveId" clId="{7EF4CD6A-2C92-4FF0-80FA-C6C35EEFC60A}" dt="2020-02-19T12:31:39.416" v="1463" actId="478"/>
          <ac:spMkLst>
            <pc:docMk/>
            <pc:sldMk cId="1171953911" sldId="324"/>
            <ac:spMk id="8" creationId="{19BB408E-8276-492C-97FC-F9B4AFB12F11}"/>
          </ac:spMkLst>
        </pc:spChg>
        <pc:spChg chg="add del mod">
          <ac:chgData name="배 수연" userId="ff2535773ad64d2f" providerId="LiveId" clId="{7EF4CD6A-2C92-4FF0-80FA-C6C35EEFC60A}" dt="2020-03-06T12:05:21.209" v="9997"/>
          <ac:spMkLst>
            <pc:docMk/>
            <pc:sldMk cId="1171953911" sldId="324"/>
            <ac:spMk id="8" creationId="{26C4B69B-9CB8-4644-A1F0-CFF3AE79EDCE}"/>
          </ac:spMkLst>
        </pc:spChg>
        <pc:spChg chg="add mod">
          <ac:chgData name="배 수연" userId="ff2535773ad64d2f" providerId="LiveId" clId="{7EF4CD6A-2C92-4FF0-80FA-C6C35EEFC60A}" dt="2020-02-19T12:41:27.596" v="2157" actId="164"/>
          <ac:spMkLst>
            <pc:docMk/>
            <pc:sldMk cId="1171953911" sldId="324"/>
            <ac:spMk id="9" creationId="{B20117C1-73C1-4847-9745-481755C1D9FD}"/>
          </ac:spMkLst>
        </pc:spChg>
        <pc:spChg chg="add mod">
          <ac:chgData name="배 수연" userId="ff2535773ad64d2f" providerId="LiveId" clId="{7EF4CD6A-2C92-4FF0-80FA-C6C35EEFC60A}" dt="2020-02-19T12:41:27.596" v="2157" actId="164"/>
          <ac:spMkLst>
            <pc:docMk/>
            <pc:sldMk cId="1171953911" sldId="324"/>
            <ac:spMk id="10" creationId="{720B3036-5E2C-4C2E-8C03-6048FFF5C662}"/>
          </ac:spMkLst>
        </pc:spChg>
        <pc:spChg chg="add mod">
          <ac:chgData name="배 수연" userId="ff2535773ad64d2f" providerId="LiveId" clId="{7EF4CD6A-2C92-4FF0-80FA-C6C35EEFC60A}" dt="2020-02-19T12:34:41.042" v="1541" actId="164"/>
          <ac:spMkLst>
            <pc:docMk/>
            <pc:sldMk cId="1171953911" sldId="324"/>
            <ac:spMk id="11" creationId="{ACDE3445-6295-4D85-9813-01E0F30705B7}"/>
          </ac:spMkLst>
        </pc:spChg>
        <pc:spChg chg="add mod">
          <ac:chgData name="배 수연" userId="ff2535773ad64d2f" providerId="LiveId" clId="{7EF4CD6A-2C92-4FF0-80FA-C6C35EEFC60A}" dt="2020-02-19T12:34:41.042" v="1541" actId="164"/>
          <ac:spMkLst>
            <pc:docMk/>
            <pc:sldMk cId="1171953911" sldId="324"/>
            <ac:spMk id="12" creationId="{48232B84-DF05-49CA-8F80-6EAFE4BFE7F4}"/>
          </ac:spMkLst>
        </pc:spChg>
        <pc:spChg chg="add mod">
          <ac:chgData name="배 수연" userId="ff2535773ad64d2f" providerId="LiveId" clId="{7EF4CD6A-2C92-4FF0-80FA-C6C35EEFC60A}" dt="2020-02-19T12:34:41.042" v="1541" actId="164"/>
          <ac:spMkLst>
            <pc:docMk/>
            <pc:sldMk cId="1171953911" sldId="324"/>
            <ac:spMk id="13" creationId="{F7A4BE63-88CE-41D6-A08B-AE502FCE33E9}"/>
          </ac:spMkLst>
        </pc:spChg>
        <pc:spChg chg="add mod">
          <ac:chgData name="배 수연" userId="ff2535773ad64d2f" providerId="LiveId" clId="{7EF4CD6A-2C92-4FF0-80FA-C6C35EEFC60A}" dt="2020-02-19T12:34:41.042" v="1541" actId="164"/>
          <ac:spMkLst>
            <pc:docMk/>
            <pc:sldMk cId="1171953911" sldId="324"/>
            <ac:spMk id="14" creationId="{E4C3055B-52F9-4A1A-9D5C-A3F9B827399C}"/>
          </ac:spMkLst>
        </pc:spChg>
        <pc:spChg chg="add mod">
          <ac:chgData name="배 수연" userId="ff2535773ad64d2f" providerId="LiveId" clId="{7EF4CD6A-2C92-4FF0-80FA-C6C35EEFC60A}" dt="2020-02-19T12:39:08.763" v="1878"/>
          <ac:spMkLst>
            <pc:docMk/>
            <pc:sldMk cId="1171953911" sldId="324"/>
            <ac:spMk id="15" creationId="{983C6320-F7FB-4918-9755-70AFC160604E}"/>
          </ac:spMkLst>
        </pc:spChg>
        <pc:spChg chg="add mod">
          <ac:chgData name="배 수연" userId="ff2535773ad64d2f" providerId="LiveId" clId="{7EF4CD6A-2C92-4FF0-80FA-C6C35EEFC60A}" dt="2020-02-19T12:37:42.676" v="1661"/>
          <ac:spMkLst>
            <pc:docMk/>
            <pc:sldMk cId="1171953911" sldId="324"/>
            <ac:spMk id="16" creationId="{D56A0A15-70E7-4C5D-A8AB-F5F4417732A8}"/>
          </ac:spMkLst>
        </pc:spChg>
        <pc:spChg chg="add mod">
          <ac:chgData name="배 수연" userId="ff2535773ad64d2f" providerId="LiveId" clId="{7EF4CD6A-2C92-4FF0-80FA-C6C35EEFC60A}" dt="2020-02-19T12:38:28.906" v="1847"/>
          <ac:spMkLst>
            <pc:docMk/>
            <pc:sldMk cId="1171953911" sldId="324"/>
            <ac:spMk id="17" creationId="{8F7CA202-97C2-4CF9-94FA-A9F718AE76FA}"/>
          </ac:spMkLst>
        </pc:spChg>
        <pc:spChg chg="add mod">
          <ac:chgData name="배 수연" userId="ff2535773ad64d2f" providerId="LiveId" clId="{7EF4CD6A-2C92-4FF0-80FA-C6C35EEFC60A}" dt="2020-02-19T12:41:03.633" v="2154" actId="20577"/>
          <ac:spMkLst>
            <pc:docMk/>
            <pc:sldMk cId="1171953911" sldId="324"/>
            <ac:spMk id="18" creationId="{55744179-31F7-4410-9CAC-64FCA58CB8FA}"/>
          </ac:spMkLst>
        </pc:spChg>
        <pc:spChg chg="add mod">
          <ac:chgData name="배 수연" userId="ff2535773ad64d2f" providerId="LiveId" clId="{7EF4CD6A-2C92-4FF0-80FA-C6C35EEFC60A}" dt="2020-02-19T12:41:24.286" v="2156" actId="571"/>
          <ac:spMkLst>
            <pc:docMk/>
            <pc:sldMk cId="1171953911" sldId="324"/>
            <ac:spMk id="20" creationId="{5BBF9ECB-53BC-4BA3-BDEC-71DF1F310BB1}"/>
          </ac:spMkLst>
        </pc:spChg>
        <pc:spChg chg="add mod">
          <ac:chgData name="배 수연" userId="ff2535773ad64d2f" providerId="LiveId" clId="{7EF4CD6A-2C92-4FF0-80FA-C6C35EEFC60A}" dt="2020-02-19T12:41:24.286" v="2156" actId="571"/>
          <ac:spMkLst>
            <pc:docMk/>
            <pc:sldMk cId="1171953911" sldId="324"/>
            <ac:spMk id="21" creationId="{A3782462-934A-4B12-9AC4-FE3BFE65DA92}"/>
          </ac:spMkLst>
        </pc:spChg>
        <pc:spChg chg="add del mod">
          <ac:chgData name="배 수연" userId="ff2535773ad64d2f" providerId="LiveId" clId="{7EF4CD6A-2C92-4FF0-80FA-C6C35EEFC60A}" dt="2020-02-19T12:42:37.500" v="2165" actId="478"/>
          <ac:spMkLst>
            <pc:docMk/>
            <pc:sldMk cId="1171953911" sldId="324"/>
            <ac:spMk id="23" creationId="{D6F0E828-C93F-418A-9E7A-023B5301174F}"/>
          </ac:spMkLst>
        </pc:spChg>
        <pc:spChg chg="add mod">
          <ac:chgData name="배 수연" userId="ff2535773ad64d2f" providerId="LiveId" clId="{7EF4CD6A-2C92-4FF0-80FA-C6C35EEFC60A}" dt="2020-02-19T12:43:04.151" v="2167" actId="1076"/>
          <ac:spMkLst>
            <pc:docMk/>
            <pc:sldMk cId="1171953911" sldId="324"/>
            <ac:spMk id="24" creationId="{B0E5D6B2-403A-40DB-B66B-54426E01D34B}"/>
          </ac:spMkLst>
        </pc:spChg>
        <pc:spChg chg="add mod">
          <ac:chgData name="배 수연" userId="ff2535773ad64d2f" providerId="LiveId" clId="{7EF4CD6A-2C92-4FF0-80FA-C6C35EEFC60A}" dt="2020-02-19T12:43:09.517" v="2169" actId="1076"/>
          <ac:spMkLst>
            <pc:docMk/>
            <pc:sldMk cId="1171953911" sldId="324"/>
            <ac:spMk id="25" creationId="{917A5DDF-C4C7-4C60-A5E3-A0A827C26AFA}"/>
          </ac:spMkLst>
        </pc:spChg>
        <pc:spChg chg="add mod">
          <ac:chgData name="배 수연" userId="ff2535773ad64d2f" providerId="LiveId" clId="{7EF4CD6A-2C92-4FF0-80FA-C6C35EEFC60A}" dt="2020-02-19T13:04:36.954" v="2290" actId="1035"/>
          <ac:spMkLst>
            <pc:docMk/>
            <pc:sldMk cId="1171953911" sldId="324"/>
            <ac:spMk id="26" creationId="{3847A88C-3AF9-4836-BF6D-4807201C57AA}"/>
          </ac:spMkLst>
        </pc:spChg>
        <pc:spChg chg="add mod">
          <ac:chgData name="배 수연" userId="ff2535773ad64d2f" providerId="LiveId" clId="{7EF4CD6A-2C92-4FF0-80FA-C6C35EEFC60A}" dt="2020-03-06T12:07:23.814" v="10174" actId="20577"/>
          <ac:spMkLst>
            <pc:docMk/>
            <pc:sldMk cId="1171953911" sldId="324"/>
            <ac:spMk id="27" creationId="{9C099C7E-980F-4C4B-87E3-D51135B17095}"/>
          </ac:spMkLst>
        </pc:spChg>
        <pc:grpChg chg="add mod">
          <ac:chgData name="배 수연" userId="ff2535773ad64d2f" providerId="LiveId" clId="{7EF4CD6A-2C92-4FF0-80FA-C6C35EEFC60A}" dt="2020-02-19T12:41:01.320" v="2152" actId="14100"/>
          <ac:grpSpMkLst>
            <pc:docMk/>
            <pc:sldMk cId="1171953911" sldId="324"/>
            <ac:grpSpMk id="19" creationId="{A1BE626F-ACDC-494D-BB95-29AE3F25D9A6}"/>
          </ac:grpSpMkLst>
        </pc:grpChg>
        <pc:grpChg chg="add mod">
          <ac:chgData name="배 수연" userId="ff2535773ad64d2f" providerId="LiveId" clId="{7EF4CD6A-2C92-4FF0-80FA-C6C35EEFC60A}" dt="2020-02-19T12:41:37.085" v="2161" actId="1037"/>
          <ac:grpSpMkLst>
            <pc:docMk/>
            <pc:sldMk cId="1171953911" sldId="324"/>
            <ac:grpSpMk id="22" creationId="{F612067C-4754-4394-86D3-09174585530A}"/>
          </ac:grpSpMkLst>
        </pc:grpChg>
        <pc:graphicFrameChg chg="add mod">
          <ac:chgData name="배 수연" userId="ff2535773ad64d2f" providerId="LiveId" clId="{7EF4CD6A-2C92-4FF0-80FA-C6C35EEFC60A}" dt="2020-02-19T12:41:46.371" v="2162" actId="14100"/>
          <ac:graphicFrameMkLst>
            <pc:docMk/>
            <pc:sldMk cId="1171953911" sldId="324"/>
            <ac:graphicFrameMk id="3" creationId="{F125A760-7DE5-492D-A606-4D22DA3E7917}"/>
          </ac:graphicFrameMkLst>
        </pc:graphicFrameChg>
        <pc:graphicFrameChg chg="add mod">
          <ac:chgData name="배 수연" userId="ff2535773ad64d2f" providerId="LiveId" clId="{7EF4CD6A-2C92-4FF0-80FA-C6C35EEFC60A}" dt="2020-02-19T12:41:37.085" v="2161" actId="1037"/>
          <ac:graphicFrameMkLst>
            <pc:docMk/>
            <pc:sldMk cId="1171953911" sldId="324"/>
            <ac:graphicFrameMk id="7" creationId="{ADF10A3B-1418-4F9F-AB94-AA32027311CA}"/>
          </ac:graphicFrameMkLst>
        </pc:graphicFrameChg>
      </pc:sldChg>
      <pc:sldChg chg="addSp modSp add">
        <pc:chgData name="배 수연" userId="ff2535773ad64d2f" providerId="LiveId" clId="{7EF4CD6A-2C92-4FF0-80FA-C6C35EEFC60A}" dt="2020-02-28T12:22:37.032" v="6484" actId="1076"/>
        <pc:sldMkLst>
          <pc:docMk/>
          <pc:sldMk cId="2800816456" sldId="325"/>
        </pc:sldMkLst>
        <pc:spChg chg="add">
          <ac:chgData name="배 수연" userId="ff2535773ad64d2f" providerId="LiveId" clId="{7EF4CD6A-2C92-4FF0-80FA-C6C35EEFC60A}" dt="2020-02-25T12:10:11.461" v="3908"/>
          <ac:spMkLst>
            <pc:docMk/>
            <pc:sldMk cId="2800816456" sldId="325"/>
            <ac:spMk id="4" creationId="{4295CD01-C038-4451-9ECC-2F8E5C43B981}"/>
          </ac:spMkLst>
        </pc:spChg>
        <pc:spChg chg="add">
          <ac:chgData name="배 수연" userId="ff2535773ad64d2f" providerId="LiveId" clId="{7EF4CD6A-2C92-4FF0-80FA-C6C35EEFC60A}" dt="2020-02-25T12:10:11.461" v="3908"/>
          <ac:spMkLst>
            <pc:docMk/>
            <pc:sldMk cId="2800816456" sldId="325"/>
            <ac:spMk id="5" creationId="{5D92C4C9-A28C-46AD-A5D7-94874115BB7D}"/>
          </ac:spMkLst>
        </pc:spChg>
        <pc:spChg chg="add mod">
          <ac:chgData name="배 수연" userId="ff2535773ad64d2f" providerId="LiveId" clId="{7EF4CD6A-2C92-4FF0-80FA-C6C35EEFC60A}" dt="2020-02-25T12:10:26.239" v="3947"/>
          <ac:spMkLst>
            <pc:docMk/>
            <pc:sldMk cId="2800816456" sldId="325"/>
            <ac:spMk id="6" creationId="{32609834-E1FF-4EF4-9FF3-EFB9613CA844}"/>
          </ac:spMkLst>
        </pc:spChg>
        <pc:spChg chg="add mod">
          <ac:chgData name="배 수연" userId="ff2535773ad64d2f" providerId="LiveId" clId="{7EF4CD6A-2C92-4FF0-80FA-C6C35EEFC60A}" dt="2020-02-28T12:22:37.032" v="6484" actId="1076"/>
          <ac:spMkLst>
            <pc:docMk/>
            <pc:sldMk cId="2800816456" sldId="325"/>
            <ac:spMk id="15" creationId="{868A1AED-72B6-494F-8572-D30E3D30C4E8}"/>
          </ac:spMkLst>
        </pc:spChg>
        <pc:spChg chg="add mod">
          <ac:chgData name="배 수연" userId="ff2535773ad64d2f" providerId="LiveId" clId="{7EF4CD6A-2C92-4FF0-80FA-C6C35EEFC60A}" dt="2020-02-28T12:02:39.150" v="5369" actId="1076"/>
          <ac:spMkLst>
            <pc:docMk/>
            <pc:sldMk cId="2800816456" sldId="325"/>
            <ac:spMk id="17" creationId="{33711C5B-E5E7-4BF2-B6B9-77E1D6FF20CE}"/>
          </ac:spMkLst>
        </pc:spChg>
        <pc:grpChg chg="add mod">
          <ac:chgData name="배 수연" userId="ff2535773ad64d2f" providerId="LiveId" clId="{7EF4CD6A-2C92-4FF0-80FA-C6C35EEFC60A}" dt="2020-02-28T12:02:50.040" v="5373" actId="14100"/>
          <ac:grpSpMkLst>
            <pc:docMk/>
            <pc:sldMk cId="2800816456" sldId="325"/>
            <ac:grpSpMk id="13" creationId="{8057D2AB-CD96-4DA1-86CD-FB0F1CF090BC}"/>
          </ac:grpSpMkLst>
        </pc:grpChg>
        <pc:picChg chg="add mod">
          <ac:chgData name="배 수연" userId="ff2535773ad64d2f" providerId="LiveId" clId="{7EF4CD6A-2C92-4FF0-80FA-C6C35EEFC60A}" dt="2020-02-28T11:58:03.805" v="5031" actId="164"/>
          <ac:picMkLst>
            <pc:docMk/>
            <pc:sldMk cId="2800816456" sldId="325"/>
            <ac:picMk id="1026" creationId="{F16213CC-A9C2-4FEA-BC72-BB2AA22D0182}"/>
          </ac:picMkLst>
        </pc:picChg>
        <pc:cxnChg chg="add mod">
          <ac:chgData name="배 수연" userId="ff2535773ad64d2f" providerId="LiveId" clId="{7EF4CD6A-2C92-4FF0-80FA-C6C35EEFC60A}" dt="2020-02-28T11:58:03.805" v="5031" actId="164"/>
          <ac:cxnSpMkLst>
            <pc:docMk/>
            <pc:sldMk cId="2800816456" sldId="325"/>
            <ac:cxnSpMk id="7" creationId="{1BD131BF-FA22-4EC7-8CF5-46D03B342249}"/>
          </ac:cxnSpMkLst>
        </pc:cxnChg>
        <pc:cxnChg chg="add mod">
          <ac:chgData name="배 수연" userId="ff2535773ad64d2f" providerId="LiveId" clId="{7EF4CD6A-2C92-4FF0-80FA-C6C35EEFC60A}" dt="2020-02-28T11:58:37.349" v="5065" actId="14100"/>
          <ac:cxnSpMkLst>
            <pc:docMk/>
            <pc:sldMk cId="2800816456" sldId="325"/>
            <ac:cxnSpMk id="11" creationId="{7858C1C3-BFCF-479E-9899-CAC3F68E4003}"/>
          </ac:cxnSpMkLst>
        </pc:cxnChg>
      </pc:sldChg>
      <pc:sldChg chg="addSp modSp add">
        <pc:chgData name="배 수연" userId="ff2535773ad64d2f" providerId="LiveId" clId="{7EF4CD6A-2C92-4FF0-80FA-C6C35EEFC60A}" dt="2020-03-06T12:47:42.179" v="10924" actId="20577"/>
        <pc:sldMkLst>
          <pc:docMk/>
          <pc:sldMk cId="2910759366" sldId="326"/>
        </pc:sldMkLst>
        <pc:spChg chg="add mod">
          <ac:chgData name="배 수연" userId="ff2535773ad64d2f" providerId="LiveId" clId="{7EF4CD6A-2C92-4FF0-80FA-C6C35EEFC60A}" dt="2020-03-06T12:06:12.245" v="10109" actId="1036"/>
          <ac:spMkLst>
            <pc:docMk/>
            <pc:sldMk cId="2910759366" sldId="326"/>
            <ac:spMk id="4" creationId="{79B0BE7E-C3AE-46E5-B4B3-AD2F0252F600}"/>
          </ac:spMkLst>
        </pc:spChg>
        <pc:spChg chg="add mod">
          <ac:chgData name="배 수연" userId="ff2535773ad64d2f" providerId="LiveId" clId="{7EF4CD6A-2C92-4FF0-80FA-C6C35EEFC60A}" dt="2020-03-06T12:06:12.245" v="10109" actId="1036"/>
          <ac:spMkLst>
            <pc:docMk/>
            <pc:sldMk cId="2910759366" sldId="326"/>
            <ac:spMk id="6" creationId="{91D8D369-CBAA-4258-9DB3-DE7BFB9D866D}"/>
          </ac:spMkLst>
        </pc:spChg>
        <pc:spChg chg="add mod">
          <ac:chgData name="배 수연" userId="ff2535773ad64d2f" providerId="LiveId" clId="{7EF4CD6A-2C92-4FF0-80FA-C6C35EEFC60A}" dt="2020-03-06T12:06:12.245" v="10109" actId="1036"/>
          <ac:spMkLst>
            <pc:docMk/>
            <pc:sldMk cId="2910759366" sldId="326"/>
            <ac:spMk id="8" creationId="{C8BD12AC-FBDA-4E07-9943-F5C173272BF9}"/>
          </ac:spMkLst>
        </pc:spChg>
        <pc:spChg chg="add mod">
          <ac:chgData name="배 수연" userId="ff2535773ad64d2f" providerId="LiveId" clId="{7EF4CD6A-2C92-4FF0-80FA-C6C35EEFC60A}" dt="2020-02-29T15:00:59.216" v="9767" actId="1076"/>
          <ac:spMkLst>
            <pc:docMk/>
            <pc:sldMk cId="2910759366" sldId="326"/>
            <ac:spMk id="14" creationId="{75765BAB-9132-410E-A5F4-9EB6861421A2}"/>
          </ac:spMkLst>
        </pc:spChg>
        <pc:spChg chg="add mod">
          <ac:chgData name="배 수연" userId="ff2535773ad64d2f" providerId="LiveId" clId="{7EF4CD6A-2C92-4FF0-80FA-C6C35EEFC60A}" dt="2020-03-06T12:47:42.179" v="10924" actId="20577"/>
          <ac:spMkLst>
            <pc:docMk/>
            <pc:sldMk cId="2910759366" sldId="326"/>
            <ac:spMk id="15" creationId="{87F326BF-DA55-4C5E-9FF9-ECFDA44E1045}"/>
          </ac:spMkLst>
        </pc:spChg>
        <pc:picChg chg="add mod">
          <ac:chgData name="배 수연" userId="ff2535773ad64d2f" providerId="LiveId" clId="{7EF4CD6A-2C92-4FF0-80FA-C6C35EEFC60A}" dt="2020-03-06T12:06:01.050" v="10073" actId="14100"/>
          <ac:picMkLst>
            <pc:docMk/>
            <pc:sldMk cId="2910759366" sldId="326"/>
            <ac:picMk id="2050" creationId="{4F9AA549-CBAD-49F9-A35C-DE93C002A55E}"/>
          </ac:picMkLst>
        </pc:picChg>
        <pc:picChg chg="add mod">
          <ac:chgData name="배 수연" userId="ff2535773ad64d2f" providerId="LiveId" clId="{7EF4CD6A-2C92-4FF0-80FA-C6C35EEFC60A}" dt="2020-03-06T12:06:01.050" v="10073" actId="14100"/>
          <ac:picMkLst>
            <pc:docMk/>
            <pc:sldMk cId="2910759366" sldId="326"/>
            <ac:picMk id="2052" creationId="{E09A3602-6BBB-49D8-8CEA-D0EB74A7CF54}"/>
          </ac:picMkLst>
        </pc:picChg>
        <pc:picChg chg="add mod">
          <ac:chgData name="배 수연" userId="ff2535773ad64d2f" providerId="LiveId" clId="{7EF4CD6A-2C92-4FF0-80FA-C6C35EEFC60A}" dt="2020-03-06T12:06:01.050" v="10073" actId="14100"/>
          <ac:picMkLst>
            <pc:docMk/>
            <pc:sldMk cId="2910759366" sldId="326"/>
            <ac:picMk id="2054" creationId="{468D06AC-9F64-4663-93B2-7D824A2E0425}"/>
          </ac:picMkLst>
        </pc:picChg>
      </pc:sldChg>
      <pc:sldChg chg="addSp delSp modSp add">
        <pc:chgData name="배 수연" userId="ff2535773ad64d2f" providerId="LiveId" clId="{7EF4CD6A-2C92-4FF0-80FA-C6C35EEFC60A}" dt="2020-02-19T13:34:06.106" v="2427" actId="1076"/>
        <pc:sldMkLst>
          <pc:docMk/>
          <pc:sldMk cId="2510671711" sldId="327"/>
        </pc:sldMkLst>
        <pc:spChg chg="add del mod">
          <ac:chgData name="배 수연" userId="ff2535773ad64d2f" providerId="LiveId" clId="{7EF4CD6A-2C92-4FF0-80FA-C6C35EEFC60A}" dt="2020-02-19T13:31:59.205" v="2403"/>
          <ac:spMkLst>
            <pc:docMk/>
            <pc:sldMk cId="2510671711" sldId="327"/>
            <ac:spMk id="3" creationId="{449C3421-B666-4C1B-8DF7-F5E67977D0B8}"/>
          </ac:spMkLst>
        </pc:spChg>
        <pc:spChg chg="add mod">
          <ac:chgData name="배 수연" userId="ff2535773ad64d2f" providerId="LiveId" clId="{7EF4CD6A-2C92-4FF0-80FA-C6C35EEFC60A}" dt="2020-02-19T13:32:17.491" v="2410" actId="1076"/>
          <ac:spMkLst>
            <pc:docMk/>
            <pc:sldMk cId="2510671711" sldId="327"/>
            <ac:spMk id="7" creationId="{2877B14D-1029-4D5A-A8ED-0CFB06F35FE9}"/>
          </ac:spMkLst>
        </pc:spChg>
        <pc:spChg chg="add mod">
          <ac:chgData name="배 수연" userId="ff2535773ad64d2f" providerId="LiveId" clId="{7EF4CD6A-2C92-4FF0-80FA-C6C35EEFC60A}" dt="2020-02-19T13:33:30.816" v="2424" actId="20577"/>
          <ac:spMkLst>
            <pc:docMk/>
            <pc:sldMk cId="2510671711" sldId="327"/>
            <ac:spMk id="9" creationId="{3AEFB183-8A68-440E-968B-D94CDEF5A043}"/>
          </ac:spMkLst>
        </pc:spChg>
        <pc:picChg chg="add mod">
          <ac:chgData name="배 수연" userId="ff2535773ad64d2f" providerId="LiveId" clId="{7EF4CD6A-2C92-4FF0-80FA-C6C35EEFC60A}" dt="2020-02-19T13:32:49.563" v="2418" actId="14100"/>
          <ac:picMkLst>
            <pc:docMk/>
            <pc:sldMk cId="2510671711" sldId="327"/>
            <ac:picMk id="3074" creationId="{F2DE7DFE-521F-4564-87DB-48D818B35F9F}"/>
          </ac:picMkLst>
        </pc:picChg>
        <pc:picChg chg="add mod">
          <ac:chgData name="배 수연" userId="ff2535773ad64d2f" providerId="LiveId" clId="{7EF4CD6A-2C92-4FF0-80FA-C6C35EEFC60A}" dt="2020-02-19T13:34:06.106" v="2427" actId="1076"/>
          <ac:picMkLst>
            <pc:docMk/>
            <pc:sldMk cId="2510671711" sldId="327"/>
            <ac:picMk id="3076" creationId="{8B779203-7224-4888-A53C-E12F99A0B981}"/>
          </ac:picMkLst>
        </pc:picChg>
        <pc:picChg chg="add del">
          <ac:chgData name="배 수연" userId="ff2535773ad64d2f" providerId="LiveId" clId="{7EF4CD6A-2C92-4FF0-80FA-C6C35EEFC60A}" dt="2020-02-19T13:31:57.026" v="2401"/>
          <ac:picMkLst>
            <pc:docMk/>
            <pc:sldMk cId="2510671711" sldId="327"/>
            <ac:picMk id="3078" creationId="{18E9D606-C36F-4DBF-BECE-9676F4A771BE}"/>
          </ac:picMkLst>
        </pc:picChg>
        <pc:picChg chg="add mod">
          <ac:chgData name="배 수연" userId="ff2535773ad64d2f" providerId="LiveId" clId="{7EF4CD6A-2C92-4FF0-80FA-C6C35EEFC60A}" dt="2020-02-19T13:33:23.264" v="2420" actId="1076"/>
          <ac:picMkLst>
            <pc:docMk/>
            <pc:sldMk cId="2510671711" sldId="327"/>
            <ac:picMk id="3080" creationId="{4B95E2C6-047F-4411-99C0-05B1A533C1E6}"/>
          </ac:picMkLst>
        </pc:picChg>
      </pc:sldChg>
      <pc:sldChg chg="addSp delSp modSp add ord">
        <pc:chgData name="배 수연" userId="ff2535773ad64d2f" providerId="LiveId" clId="{7EF4CD6A-2C92-4FF0-80FA-C6C35EEFC60A}" dt="2020-03-06T12:46:00.465" v="10920" actId="20577"/>
        <pc:sldMkLst>
          <pc:docMk/>
          <pc:sldMk cId="2255962510" sldId="328"/>
        </pc:sldMkLst>
        <pc:spChg chg="mod">
          <ac:chgData name="배 수연" userId="ff2535773ad64d2f" providerId="LiveId" clId="{7EF4CD6A-2C92-4FF0-80FA-C6C35EEFC60A}" dt="2020-03-06T12:45:48.273" v="10917" actId="1035"/>
          <ac:spMkLst>
            <pc:docMk/>
            <pc:sldMk cId="2255962510" sldId="328"/>
            <ac:spMk id="9" creationId="{066B2FAB-56F2-45CB-BA25-51823225A8E1}"/>
          </ac:spMkLst>
        </pc:spChg>
        <pc:spChg chg="mod">
          <ac:chgData name="배 수연" userId="ff2535773ad64d2f" providerId="LiveId" clId="{7EF4CD6A-2C92-4FF0-80FA-C6C35EEFC60A}" dt="2020-03-06T12:45:48.273" v="10917" actId="1035"/>
          <ac:spMkLst>
            <pc:docMk/>
            <pc:sldMk cId="2255962510" sldId="328"/>
            <ac:spMk id="10" creationId="{18E746FC-E2D2-4DCE-82B0-25F637EAE24F}"/>
          </ac:spMkLst>
        </pc:spChg>
        <pc:spChg chg="mod">
          <ac:chgData name="배 수연" userId="ff2535773ad64d2f" providerId="LiveId" clId="{7EF4CD6A-2C92-4FF0-80FA-C6C35EEFC60A}" dt="2020-03-06T12:45:53.836" v="10918" actId="1076"/>
          <ac:spMkLst>
            <pc:docMk/>
            <pc:sldMk cId="2255962510" sldId="328"/>
            <ac:spMk id="11" creationId="{0D5F76DF-0569-418E-B4CC-274120F50D6A}"/>
          </ac:spMkLst>
        </pc:spChg>
        <pc:spChg chg="add mod">
          <ac:chgData name="배 수연" userId="ff2535773ad64d2f" providerId="LiveId" clId="{7EF4CD6A-2C92-4FF0-80FA-C6C35EEFC60A}" dt="2020-02-28T12:16:46.067" v="6483" actId="20577"/>
          <ac:spMkLst>
            <pc:docMk/>
            <pc:sldMk cId="2255962510" sldId="328"/>
            <ac:spMk id="12" creationId="{2F602E35-F008-46EB-93E2-F02F19BA54C4}"/>
          </ac:spMkLst>
        </pc:spChg>
        <pc:spChg chg="add mod">
          <ac:chgData name="배 수연" userId="ff2535773ad64d2f" providerId="LiveId" clId="{7EF4CD6A-2C92-4FF0-80FA-C6C35EEFC60A}" dt="2020-03-06T12:46:00.465" v="10920" actId="20577"/>
          <ac:spMkLst>
            <pc:docMk/>
            <pc:sldMk cId="2255962510" sldId="328"/>
            <ac:spMk id="13" creationId="{7F5E0799-C2FA-4756-92A2-4F20DFA397C5}"/>
          </ac:spMkLst>
        </pc:spChg>
        <pc:picChg chg="add del mod">
          <ac:chgData name="배 수연" userId="ff2535773ad64d2f" providerId="LiveId" clId="{7EF4CD6A-2C92-4FF0-80FA-C6C35EEFC60A}" dt="2020-02-19T13:38:53.708" v="2443" actId="478"/>
          <ac:picMkLst>
            <pc:docMk/>
            <pc:sldMk cId="2255962510" sldId="328"/>
            <ac:picMk id="4098" creationId="{94411D34-28DA-43C9-9DB1-458B81351B92}"/>
          </ac:picMkLst>
        </pc:picChg>
        <pc:picChg chg="add mod">
          <ac:chgData name="배 수연" userId="ff2535773ad64d2f" providerId="LiveId" clId="{7EF4CD6A-2C92-4FF0-80FA-C6C35EEFC60A}" dt="2020-03-06T12:06:37.932" v="10143" actId="1036"/>
          <ac:picMkLst>
            <pc:docMk/>
            <pc:sldMk cId="2255962510" sldId="328"/>
            <ac:picMk id="4100" creationId="{DCA5D534-3BD7-467C-BF47-3235BBDA8ACB}"/>
          </ac:picMkLst>
        </pc:picChg>
        <pc:picChg chg="add mod">
          <ac:chgData name="배 수연" userId="ff2535773ad64d2f" providerId="LiveId" clId="{7EF4CD6A-2C92-4FF0-80FA-C6C35EEFC60A}" dt="2020-03-06T12:06:37.932" v="10143" actId="1036"/>
          <ac:picMkLst>
            <pc:docMk/>
            <pc:sldMk cId="2255962510" sldId="328"/>
            <ac:picMk id="4102" creationId="{9C61D61D-9F69-407C-BC61-3F1576280847}"/>
          </ac:picMkLst>
        </pc:picChg>
        <pc:picChg chg="add mod">
          <ac:chgData name="배 수연" userId="ff2535773ad64d2f" providerId="LiveId" clId="{7EF4CD6A-2C92-4FF0-80FA-C6C35EEFC60A}" dt="2020-03-06T12:06:37.932" v="10143" actId="1036"/>
          <ac:picMkLst>
            <pc:docMk/>
            <pc:sldMk cId="2255962510" sldId="328"/>
            <ac:picMk id="4104" creationId="{BB4265CE-6597-4F52-9270-F374EC9D04B9}"/>
          </ac:picMkLst>
        </pc:picChg>
      </pc:sldChg>
      <pc:sldChg chg="add">
        <pc:chgData name="배 수연" userId="ff2535773ad64d2f" providerId="LiveId" clId="{7EF4CD6A-2C92-4FF0-80FA-C6C35EEFC60A}" dt="2020-02-19T13:37:36.433" v="2429"/>
        <pc:sldMkLst>
          <pc:docMk/>
          <pc:sldMk cId="3935826726" sldId="329"/>
        </pc:sldMkLst>
      </pc:sldChg>
      <pc:sldChg chg="add">
        <pc:chgData name="배 수연" userId="ff2535773ad64d2f" providerId="LiveId" clId="{7EF4CD6A-2C92-4FF0-80FA-C6C35EEFC60A}" dt="2020-02-19T13:37:36.766" v="2430"/>
        <pc:sldMkLst>
          <pc:docMk/>
          <pc:sldMk cId="404742829" sldId="330"/>
        </pc:sldMkLst>
      </pc:sldChg>
      <pc:sldChg chg="add">
        <pc:chgData name="배 수연" userId="ff2535773ad64d2f" providerId="LiveId" clId="{7EF4CD6A-2C92-4FF0-80FA-C6C35EEFC60A}" dt="2020-02-19T13:37:36.835" v="2431"/>
        <pc:sldMkLst>
          <pc:docMk/>
          <pc:sldMk cId="859389897" sldId="331"/>
        </pc:sldMkLst>
      </pc:sldChg>
      <pc:sldChg chg="add">
        <pc:chgData name="배 수연" userId="ff2535773ad64d2f" providerId="LiveId" clId="{7EF4CD6A-2C92-4FF0-80FA-C6C35EEFC60A}" dt="2020-02-19T13:37:37.544" v="2432"/>
        <pc:sldMkLst>
          <pc:docMk/>
          <pc:sldMk cId="3488951504" sldId="332"/>
        </pc:sldMkLst>
      </pc:sldChg>
      <pc:sldChg chg="modSp">
        <pc:chgData name="배 수연" userId="ff2535773ad64d2f" providerId="LiveId" clId="{7EF4CD6A-2C92-4FF0-80FA-C6C35EEFC60A}" dt="2020-02-25T11:24:38.444" v="2692" actId="255"/>
        <pc:sldMkLst>
          <pc:docMk/>
          <pc:sldMk cId="4057197072" sldId="340"/>
        </pc:sldMkLst>
        <pc:spChg chg="mod">
          <ac:chgData name="배 수연" userId="ff2535773ad64d2f" providerId="LiveId" clId="{7EF4CD6A-2C92-4FF0-80FA-C6C35EEFC60A}" dt="2020-02-25T11:24:38.444" v="2692" actId="255"/>
          <ac:spMkLst>
            <pc:docMk/>
            <pc:sldMk cId="4057197072" sldId="340"/>
            <ac:spMk id="9" creationId="{AE1EFFCC-1093-449D-A468-00196D6457CA}"/>
          </ac:spMkLst>
        </pc:spChg>
      </pc:sldChg>
      <pc:sldChg chg="addSp delSp del">
        <pc:chgData name="배 수연" userId="ff2535773ad64d2f" providerId="LiveId" clId="{7EF4CD6A-2C92-4FF0-80FA-C6C35EEFC60A}" dt="2020-02-25T13:36:56.595" v="4940" actId="47"/>
        <pc:sldMkLst>
          <pc:docMk/>
          <pc:sldMk cId="2560030378" sldId="341"/>
        </pc:sldMkLst>
        <pc:picChg chg="add del">
          <ac:chgData name="배 수연" userId="ff2535773ad64d2f" providerId="LiveId" clId="{7EF4CD6A-2C92-4FF0-80FA-C6C35EEFC60A}" dt="2020-02-25T13:05:12.889" v="4336"/>
          <ac:picMkLst>
            <pc:docMk/>
            <pc:sldMk cId="2560030378" sldId="341"/>
            <ac:picMk id="20" creationId="{5A63341F-CAE9-49A8-B3A7-7B15BB25AF82}"/>
          </ac:picMkLst>
        </pc:picChg>
      </pc:sldChg>
      <pc:sldChg chg="addSp delSp modSp">
        <pc:chgData name="배 수연" userId="ff2535773ad64d2f" providerId="LiveId" clId="{7EF4CD6A-2C92-4FF0-80FA-C6C35EEFC60A}" dt="2020-03-06T12:47:39.300" v="10922" actId="20577"/>
        <pc:sldMkLst>
          <pc:docMk/>
          <pc:sldMk cId="117639713" sldId="342"/>
        </pc:sldMkLst>
        <pc:spChg chg="mod">
          <ac:chgData name="배 수연" userId="ff2535773ad64d2f" providerId="LiveId" clId="{7EF4CD6A-2C92-4FF0-80FA-C6C35EEFC60A}" dt="2020-03-06T12:04:58.872" v="9971" actId="1036"/>
          <ac:spMkLst>
            <pc:docMk/>
            <pc:sldMk cId="117639713" sldId="342"/>
            <ac:spMk id="6" creationId="{C365B0A5-0BCC-4013-8333-B0DD3D720244}"/>
          </ac:spMkLst>
        </pc:spChg>
        <pc:spChg chg="mod">
          <ac:chgData name="배 수연" userId="ff2535773ad64d2f" providerId="LiveId" clId="{7EF4CD6A-2C92-4FF0-80FA-C6C35EEFC60A}" dt="2020-03-06T12:04:58.872" v="9971" actId="1036"/>
          <ac:spMkLst>
            <pc:docMk/>
            <pc:sldMk cId="117639713" sldId="342"/>
            <ac:spMk id="7" creationId="{FA094816-3758-4060-A26D-09367945B5AC}"/>
          </ac:spMkLst>
        </pc:spChg>
        <pc:spChg chg="mod">
          <ac:chgData name="배 수연" userId="ff2535773ad64d2f" providerId="LiveId" clId="{7EF4CD6A-2C92-4FF0-80FA-C6C35EEFC60A}" dt="2020-03-06T12:04:58.872" v="9971" actId="1036"/>
          <ac:spMkLst>
            <pc:docMk/>
            <pc:sldMk cId="117639713" sldId="342"/>
            <ac:spMk id="8" creationId="{637612B4-58F1-4A87-99C4-A3947AAE35F3}"/>
          </ac:spMkLst>
        </pc:spChg>
        <pc:spChg chg="add mod">
          <ac:chgData name="배 수연" userId="ff2535773ad64d2f" providerId="LiveId" clId="{7EF4CD6A-2C92-4FF0-80FA-C6C35EEFC60A}" dt="2020-02-28T12:06:16.430" v="5746" actId="404"/>
          <ac:spMkLst>
            <pc:docMk/>
            <pc:sldMk cId="117639713" sldId="342"/>
            <ac:spMk id="12" creationId="{78DB58D5-3445-4F0C-B4C8-48E6EFFA49B8}"/>
          </ac:spMkLst>
        </pc:spChg>
        <pc:spChg chg="add mod">
          <ac:chgData name="배 수연" userId="ff2535773ad64d2f" providerId="LiveId" clId="{7EF4CD6A-2C92-4FF0-80FA-C6C35EEFC60A}" dt="2020-03-06T12:47:39.300" v="10922" actId="20577"/>
          <ac:spMkLst>
            <pc:docMk/>
            <pc:sldMk cId="117639713" sldId="342"/>
            <ac:spMk id="14" creationId="{80474035-542E-462C-B632-AFFB791C3AAA}"/>
          </ac:spMkLst>
        </pc:spChg>
        <pc:spChg chg="add del">
          <ac:chgData name="배 수연" userId="ff2535773ad64d2f" providerId="LiveId" clId="{7EF4CD6A-2C92-4FF0-80FA-C6C35EEFC60A}" dt="2020-03-06T12:06:22.453" v="10111" actId="478"/>
          <ac:spMkLst>
            <pc:docMk/>
            <pc:sldMk cId="117639713" sldId="342"/>
            <ac:spMk id="15" creationId="{FDAA7EA5-89A5-49D8-A491-AC3B5EC186C6}"/>
          </ac:spMkLst>
        </pc:spChg>
        <pc:picChg chg="mod">
          <ac:chgData name="배 수연" userId="ff2535773ad64d2f" providerId="LiveId" clId="{7EF4CD6A-2C92-4FF0-80FA-C6C35EEFC60A}" dt="2020-03-06T12:04:58.872" v="9971" actId="1036"/>
          <ac:picMkLst>
            <pc:docMk/>
            <pc:sldMk cId="117639713" sldId="342"/>
            <ac:picMk id="1026" creationId="{B75F4E45-F69D-4138-AE57-315145D875D7}"/>
          </ac:picMkLst>
        </pc:picChg>
        <pc:picChg chg="mod">
          <ac:chgData name="배 수연" userId="ff2535773ad64d2f" providerId="LiveId" clId="{7EF4CD6A-2C92-4FF0-80FA-C6C35EEFC60A}" dt="2020-03-06T12:04:58.872" v="9971" actId="1036"/>
          <ac:picMkLst>
            <pc:docMk/>
            <pc:sldMk cId="117639713" sldId="342"/>
            <ac:picMk id="1028" creationId="{17F2FF23-D844-4D57-8A7C-A8424D20B7A9}"/>
          </ac:picMkLst>
        </pc:picChg>
        <pc:picChg chg="mod">
          <ac:chgData name="배 수연" userId="ff2535773ad64d2f" providerId="LiveId" clId="{7EF4CD6A-2C92-4FF0-80FA-C6C35EEFC60A}" dt="2020-03-06T12:04:58.872" v="9971" actId="1036"/>
          <ac:picMkLst>
            <pc:docMk/>
            <pc:sldMk cId="117639713" sldId="342"/>
            <ac:picMk id="1030" creationId="{35D72EA0-C5CD-438F-8C92-3E920827C332}"/>
          </ac:picMkLst>
        </pc:picChg>
      </pc:sldChg>
      <pc:sldChg chg="addSp delSp modSp add del">
        <pc:chgData name="배 수연" userId="ff2535773ad64d2f" providerId="LiveId" clId="{7EF4CD6A-2C92-4FF0-80FA-C6C35EEFC60A}" dt="2020-02-25T12:55:21.748" v="4224" actId="47"/>
        <pc:sldMkLst>
          <pc:docMk/>
          <pc:sldMk cId="2212764062" sldId="343"/>
        </pc:sldMkLst>
        <pc:spChg chg="add del">
          <ac:chgData name="배 수연" userId="ff2535773ad64d2f" providerId="LiveId" clId="{7EF4CD6A-2C92-4FF0-80FA-C6C35EEFC60A}" dt="2020-02-25T12:48:52.989" v="4101" actId="478"/>
          <ac:spMkLst>
            <pc:docMk/>
            <pc:sldMk cId="2212764062" sldId="343"/>
            <ac:spMk id="3" creationId="{123AE7A5-6364-46E8-96CE-4BB72AD4CE19}"/>
          </ac:spMkLst>
        </pc:spChg>
        <pc:spChg chg="add mod">
          <ac:chgData name="배 수연" userId="ff2535773ad64d2f" providerId="LiveId" clId="{7EF4CD6A-2C92-4FF0-80FA-C6C35EEFC60A}" dt="2020-02-25T12:49:27.494" v="4113" actId="164"/>
          <ac:spMkLst>
            <pc:docMk/>
            <pc:sldMk cId="2212764062" sldId="343"/>
            <ac:spMk id="4" creationId="{7C403A9E-B777-46F0-A411-136568D247CB}"/>
          </ac:spMkLst>
        </pc:spChg>
        <pc:spChg chg="add mod">
          <ac:chgData name="배 수연" userId="ff2535773ad64d2f" providerId="LiveId" clId="{7EF4CD6A-2C92-4FF0-80FA-C6C35EEFC60A}" dt="2020-02-25T12:49:27.494" v="4113" actId="164"/>
          <ac:spMkLst>
            <pc:docMk/>
            <pc:sldMk cId="2212764062" sldId="343"/>
            <ac:spMk id="5" creationId="{85015570-FA3A-46C2-9095-559A83EDC1A4}"/>
          </ac:spMkLst>
        </pc:spChg>
        <pc:spChg chg="add del">
          <ac:chgData name="배 수연" userId="ff2535773ad64d2f" providerId="LiveId" clId="{7EF4CD6A-2C92-4FF0-80FA-C6C35EEFC60A}" dt="2020-02-25T12:48:37.206" v="4097"/>
          <ac:spMkLst>
            <pc:docMk/>
            <pc:sldMk cId="2212764062" sldId="343"/>
            <ac:spMk id="6" creationId="{E361E923-74E6-4117-8464-6D565526BC75}"/>
          </ac:spMkLst>
        </pc:spChg>
        <pc:spChg chg="add del">
          <ac:chgData name="배 수연" userId="ff2535773ad64d2f" providerId="LiveId" clId="{7EF4CD6A-2C92-4FF0-80FA-C6C35EEFC60A}" dt="2020-02-25T12:50:48.853" v="4132"/>
          <ac:spMkLst>
            <pc:docMk/>
            <pc:sldMk cId="2212764062" sldId="343"/>
            <ac:spMk id="11" creationId="{50CA7716-0D21-4EB4-B3DE-3CCB69FBF172}"/>
          </ac:spMkLst>
        </pc:spChg>
        <pc:spChg chg="mod">
          <ac:chgData name="배 수연" userId="ff2535773ad64d2f" providerId="LiveId" clId="{7EF4CD6A-2C92-4FF0-80FA-C6C35EEFC60A}" dt="2020-02-25T12:51:18.555" v="4146" actId="20577"/>
          <ac:spMkLst>
            <pc:docMk/>
            <pc:sldMk cId="2212764062" sldId="343"/>
            <ac:spMk id="13" creationId="{2E3F9154-8C9B-4BBD-A82D-856A05F89B7F}"/>
          </ac:spMkLst>
        </pc:spChg>
        <pc:spChg chg="mod">
          <ac:chgData name="배 수연" userId="ff2535773ad64d2f" providerId="LiveId" clId="{7EF4CD6A-2C92-4FF0-80FA-C6C35EEFC60A}" dt="2020-02-25T12:51:33.833" v="4150" actId="2711"/>
          <ac:spMkLst>
            <pc:docMk/>
            <pc:sldMk cId="2212764062" sldId="343"/>
            <ac:spMk id="14" creationId="{87CBCDC1-401F-46F7-8324-E692D9C38423}"/>
          </ac:spMkLst>
        </pc:spChg>
        <pc:grpChg chg="add del mod">
          <ac:chgData name="배 수연" userId="ff2535773ad64d2f" providerId="LiveId" clId="{7EF4CD6A-2C92-4FF0-80FA-C6C35EEFC60A}" dt="2020-02-25T12:53:41.584" v="4167" actId="164"/>
          <ac:grpSpMkLst>
            <pc:docMk/>
            <pc:sldMk cId="2212764062" sldId="343"/>
            <ac:grpSpMk id="7" creationId="{3B0F6FB9-89D2-4588-A417-A6080A404A22}"/>
          </ac:grpSpMkLst>
        </pc:grpChg>
        <pc:grpChg chg="add mod">
          <ac:chgData name="배 수연" userId="ff2535773ad64d2f" providerId="LiveId" clId="{7EF4CD6A-2C92-4FF0-80FA-C6C35EEFC60A}" dt="2020-02-25T12:53:41.584" v="4167" actId="164"/>
          <ac:grpSpMkLst>
            <pc:docMk/>
            <pc:sldMk cId="2212764062" sldId="343"/>
            <ac:grpSpMk id="10" creationId="{93772D8D-C522-4C46-950F-A1A6357DA41C}"/>
          </ac:grpSpMkLst>
        </pc:grpChg>
        <pc:grpChg chg="add mod">
          <ac:chgData name="배 수연" userId="ff2535773ad64d2f" providerId="LiveId" clId="{7EF4CD6A-2C92-4FF0-80FA-C6C35EEFC60A}" dt="2020-02-25T12:54:29.267" v="4178" actId="164"/>
          <ac:grpSpMkLst>
            <pc:docMk/>
            <pc:sldMk cId="2212764062" sldId="343"/>
            <ac:grpSpMk id="12" creationId="{4BF02DC9-5AA4-435C-8539-D3B99E73520F}"/>
          </ac:grpSpMkLst>
        </pc:grpChg>
        <pc:grpChg chg="add mod">
          <ac:chgData name="배 수연" userId="ff2535773ad64d2f" providerId="LiveId" clId="{7EF4CD6A-2C92-4FF0-80FA-C6C35EEFC60A}" dt="2020-02-25T12:54:32.560" v="4179" actId="1076"/>
          <ac:grpSpMkLst>
            <pc:docMk/>
            <pc:sldMk cId="2212764062" sldId="343"/>
            <ac:grpSpMk id="15" creationId="{477DDC09-105F-4681-9C4B-7A9550CAEB49}"/>
          </ac:grpSpMkLst>
        </pc:grpChg>
        <pc:picChg chg="add mod ord modCrop">
          <ac:chgData name="배 수연" userId="ff2535773ad64d2f" providerId="LiveId" clId="{7EF4CD6A-2C92-4FF0-80FA-C6C35EEFC60A}" dt="2020-02-25T12:54:29.267" v="4178" actId="164"/>
          <ac:picMkLst>
            <pc:docMk/>
            <pc:sldMk cId="2212764062" sldId="343"/>
            <ac:picMk id="9" creationId="{2355D002-1C27-4E2A-9811-C21CA8645B55}"/>
          </ac:picMkLst>
        </pc:picChg>
        <pc:picChg chg="add del mod">
          <ac:chgData name="배 수연" userId="ff2535773ad64d2f" providerId="LiveId" clId="{7EF4CD6A-2C92-4FF0-80FA-C6C35EEFC60A}" dt="2020-02-25T12:52:05.561" v="4153" actId="478"/>
          <ac:picMkLst>
            <pc:docMk/>
            <pc:sldMk cId="2212764062" sldId="343"/>
            <ac:picMk id="1026" creationId="{879B9E4E-F330-4D2F-8001-FDA622AEDE5E}"/>
          </ac:picMkLst>
        </pc:picChg>
        <pc:picChg chg="add del">
          <ac:chgData name="배 수연" userId="ff2535773ad64d2f" providerId="LiveId" clId="{7EF4CD6A-2C92-4FF0-80FA-C6C35EEFC60A}" dt="2020-02-25T12:52:40.391" v="4155" actId="478"/>
          <ac:picMkLst>
            <pc:docMk/>
            <pc:sldMk cId="2212764062" sldId="343"/>
            <ac:picMk id="1028" creationId="{C4679A6D-43D9-40A0-BF5D-06EE329F86F2}"/>
          </ac:picMkLst>
        </pc:picChg>
        <pc:picChg chg="add mod">
          <ac:chgData name="배 수연" userId="ff2535773ad64d2f" providerId="LiveId" clId="{7EF4CD6A-2C92-4FF0-80FA-C6C35EEFC60A}" dt="2020-02-25T12:53:41.584" v="4167" actId="164"/>
          <ac:picMkLst>
            <pc:docMk/>
            <pc:sldMk cId="2212764062" sldId="343"/>
            <ac:picMk id="1030" creationId="{379F20C5-63C6-4CE9-86FA-06AF79ACF5AD}"/>
          </ac:picMkLst>
        </pc:picChg>
      </pc:sldChg>
      <pc:sldChg chg="add del">
        <pc:chgData name="배 수연" userId="ff2535773ad64d2f" providerId="LiveId" clId="{7EF4CD6A-2C92-4FF0-80FA-C6C35EEFC60A}" dt="2020-02-25T11:49:18.820" v="3219" actId="47"/>
        <pc:sldMkLst>
          <pc:docMk/>
          <pc:sldMk cId="2579500881" sldId="343"/>
        </pc:sldMkLst>
      </pc:sldChg>
      <pc:sldChg chg="addSp delSp modSp add del">
        <pc:chgData name="배 수연" userId="ff2535773ad64d2f" providerId="LiveId" clId="{7EF4CD6A-2C92-4FF0-80FA-C6C35EEFC60A}" dt="2020-02-25T13:37:42.036" v="4960" actId="47"/>
        <pc:sldMkLst>
          <pc:docMk/>
          <pc:sldMk cId="4015754428" sldId="343"/>
        </pc:sldMkLst>
        <pc:picChg chg="add del mod">
          <ac:chgData name="배 수연" userId="ff2535773ad64d2f" providerId="LiveId" clId="{7EF4CD6A-2C92-4FF0-80FA-C6C35EEFC60A}" dt="2020-02-25T13:04:10.769" v="4325" actId="478"/>
          <ac:picMkLst>
            <pc:docMk/>
            <pc:sldMk cId="4015754428" sldId="343"/>
            <ac:picMk id="4" creationId="{01AA4113-0D60-4F1F-A285-2AB16DA4A810}"/>
          </ac:picMkLst>
        </pc:picChg>
        <pc:picChg chg="add mod">
          <ac:chgData name="배 수연" userId="ff2535773ad64d2f" providerId="LiveId" clId="{7EF4CD6A-2C92-4FF0-80FA-C6C35EEFC60A}" dt="2020-02-25T13:08:35.451" v="4340" actId="1076"/>
          <ac:picMkLst>
            <pc:docMk/>
            <pc:sldMk cId="4015754428" sldId="343"/>
            <ac:picMk id="6" creationId="{81795B32-2970-4981-A028-A72773DCCB93}"/>
          </ac:picMkLst>
        </pc:picChg>
        <pc:picChg chg="add mod">
          <ac:chgData name="배 수연" userId="ff2535773ad64d2f" providerId="LiveId" clId="{7EF4CD6A-2C92-4FF0-80FA-C6C35EEFC60A}" dt="2020-02-25T13:08:38.883" v="4341" actId="1076"/>
          <ac:picMkLst>
            <pc:docMk/>
            <pc:sldMk cId="4015754428" sldId="343"/>
            <ac:picMk id="8" creationId="{01B7D332-62F4-4D0D-9B58-BCFE488114DF}"/>
          </ac:picMkLst>
        </pc:picChg>
        <pc:picChg chg="add mod">
          <ac:chgData name="배 수연" userId="ff2535773ad64d2f" providerId="LiveId" clId="{7EF4CD6A-2C92-4FF0-80FA-C6C35EEFC60A}" dt="2020-02-25T13:05:06.812" v="4334" actId="14100"/>
          <ac:picMkLst>
            <pc:docMk/>
            <pc:sldMk cId="4015754428" sldId="343"/>
            <ac:picMk id="9" creationId="{0D5FAA97-4FBC-4545-8B6E-8000A4F8EF2E}"/>
          </ac:picMkLst>
        </pc:picChg>
        <pc:picChg chg="add mod">
          <ac:chgData name="배 수연" userId="ff2535773ad64d2f" providerId="LiveId" clId="{7EF4CD6A-2C92-4FF0-80FA-C6C35EEFC60A}" dt="2020-02-25T13:05:17.895" v="4338" actId="1076"/>
          <ac:picMkLst>
            <pc:docMk/>
            <pc:sldMk cId="4015754428" sldId="343"/>
            <ac:picMk id="10" creationId="{10E0579D-9648-4E76-8BEA-5A758102D0FD}"/>
          </ac:picMkLst>
        </pc:picChg>
      </pc:sldChg>
      <pc:sldChg chg="addSp delSp modSp add">
        <pc:chgData name="배 수연" userId="ff2535773ad64d2f" providerId="LiveId" clId="{7EF4CD6A-2C92-4FF0-80FA-C6C35EEFC60A}" dt="2020-02-25T13:42:29.468" v="5011" actId="2711"/>
        <pc:sldMkLst>
          <pc:docMk/>
          <pc:sldMk cId="1454906807" sldId="344"/>
        </pc:sldMkLst>
        <pc:spChg chg="add mod">
          <ac:chgData name="배 수연" userId="ff2535773ad64d2f" providerId="LiveId" clId="{7EF4CD6A-2C92-4FF0-80FA-C6C35EEFC60A}" dt="2020-02-25T13:42:25.936" v="5010" actId="2711"/>
          <ac:spMkLst>
            <pc:docMk/>
            <pc:sldMk cId="1454906807" sldId="344"/>
            <ac:spMk id="5" creationId="{D1F02E08-A0C3-4E55-B16E-0D457D04833A}"/>
          </ac:spMkLst>
        </pc:spChg>
        <pc:spChg chg="add mod">
          <ac:chgData name="배 수연" userId="ff2535773ad64d2f" providerId="LiveId" clId="{7EF4CD6A-2C92-4FF0-80FA-C6C35EEFC60A}" dt="2020-02-25T13:42:29.468" v="5011" actId="2711"/>
          <ac:spMkLst>
            <pc:docMk/>
            <pc:sldMk cId="1454906807" sldId="344"/>
            <ac:spMk id="6" creationId="{63882212-672D-4FE1-8B90-B9F7D4EB736F}"/>
          </ac:spMkLst>
        </pc:spChg>
        <pc:spChg chg="add mod">
          <ac:chgData name="배 수연" userId="ff2535773ad64d2f" providerId="LiveId" clId="{7EF4CD6A-2C92-4FF0-80FA-C6C35EEFC60A}" dt="2020-02-25T13:36:41.541" v="4924" actId="255"/>
          <ac:spMkLst>
            <pc:docMk/>
            <pc:sldMk cId="1454906807" sldId="344"/>
            <ac:spMk id="7" creationId="{3BB4A415-26FE-4811-B57F-C340F109E60A}"/>
          </ac:spMkLst>
        </pc:spChg>
        <pc:spChg chg="add del mod">
          <ac:chgData name="배 수연" userId="ff2535773ad64d2f" providerId="LiveId" clId="{7EF4CD6A-2C92-4FF0-80FA-C6C35EEFC60A}" dt="2020-02-25T13:31:21.846" v="4720" actId="478"/>
          <ac:spMkLst>
            <pc:docMk/>
            <pc:sldMk cId="1454906807" sldId="344"/>
            <ac:spMk id="8" creationId="{309E3841-9021-4FBB-85E1-799E19091E45}"/>
          </ac:spMkLst>
        </pc:spChg>
        <pc:spChg chg="add mod">
          <ac:chgData name="배 수연" userId="ff2535773ad64d2f" providerId="LiveId" clId="{7EF4CD6A-2C92-4FF0-80FA-C6C35EEFC60A}" dt="2020-02-25T13:39:34.294" v="4977" actId="20577"/>
          <ac:spMkLst>
            <pc:docMk/>
            <pc:sldMk cId="1454906807" sldId="344"/>
            <ac:spMk id="9" creationId="{09F3933F-6498-4862-95B4-FC3F0DA2B761}"/>
          </ac:spMkLst>
        </pc:spChg>
        <pc:spChg chg="add">
          <ac:chgData name="배 수연" userId="ff2535773ad64d2f" providerId="LiveId" clId="{7EF4CD6A-2C92-4FF0-80FA-C6C35EEFC60A}" dt="2020-02-25T13:35:23.347" v="4882"/>
          <ac:spMkLst>
            <pc:docMk/>
            <pc:sldMk cId="1454906807" sldId="344"/>
            <ac:spMk id="10" creationId="{72025C5F-A917-433A-AC3E-4F6857EE8AF1}"/>
          </ac:spMkLst>
        </pc:spChg>
        <pc:spChg chg="add">
          <ac:chgData name="배 수연" userId="ff2535773ad64d2f" providerId="LiveId" clId="{7EF4CD6A-2C92-4FF0-80FA-C6C35EEFC60A}" dt="2020-02-25T13:35:23.347" v="4882"/>
          <ac:spMkLst>
            <pc:docMk/>
            <pc:sldMk cId="1454906807" sldId="344"/>
            <ac:spMk id="11" creationId="{0BB037C2-6BAD-4368-B5CA-6A1C3FEB4B82}"/>
          </ac:spMkLst>
        </pc:spChg>
        <pc:spChg chg="add mod">
          <ac:chgData name="배 수연" userId="ff2535773ad64d2f" providerId="LiveId" clId="{7EF4CD6A-2C92-4FF0-80FA-C6C35EEFC60A}" dt="2020-02-25T13:40:06.918" v="4978"/>
          <ac:spMkLst>
            <pc:docMk/>
            <pc:sldMk cId="1454906807" sldId="344"/>
            <ac:spMk id="12" creationId="{1A941EC3-6A09-4B32-800A-06F86D41214B}"/>
          </ac:spMkLst>
        </pc:spChg>
        <pc:spChg chg="add mod">
          <ac:chgData name="배 수연" userId="ff2535773ad64d2f" providerId="LiveId" clId="{7EF4CD6A-2C92-4FF0-80FA-C6C35EEFC60A}" dt="2020-02-25T13:37:30.472" v="4944" actId="1076"/>
          <ac:spMkLst>
            <pc:docMk/>
            <pc:sldMk cId="1454906807" sldId="344"/>
            <ac:spMk id="16" creationId="{1F3FED06-0BA8-4A5D-98D4-2B90D2843FCF}"/>
          </ac:spMkLst>
        </pc:spChg>
        <pc:grpChg chg="add mod">
          <ac:chgData name="배 수연" userId="ff2535773ad64d2f" providerId="LiveId" clId="{7EF4CD6A-2C92-4FF0-80FA-C6C35EEFC60A}" dt="2020-02-25T13:35:35.870" v="4885" actId="164"/>
          <ac:grpSpMkLst>
            <pc:docMk/>
            <pc:sldMk cId="1454906807" sldId="344"/>
            <ac:grpSpMk id="13" creationId="{ED314371-8F54-46DA-927D-08E6AA396FC4}"/>
          </ac:grpSpMkLst>
        </pc:grpChg>
        <pc:grpChg chg="add mod">
          <ac:chgData name="배 수연" userId="ff2535773ad64d2f" providerId="LiveId" clId="{7EF4CD6A-2C92-4FF0-80FA-C6C35EEFC60A}" dt="2020-02-25T13:37:34.316" v="4951" actId="1037"/>
          <ac:grpSpMkLst>
            <pc:docMk/>
            <pc:sldMk cId="1454906807" sldId="344"/>
            <ac:grpSpMk id="14" creationId="{F8504EE9-0B83-466F-89F8-C8AD2B3981E0}"/>
          </ac:grpSpMkLst>
        </pc:grpChg>
        <pc:grpChg chg="add del mod">
          <ac:chgData name="배 수연" userId="ff2535773ad64d2f" providerId="LiveId" clId="{7EF4CD6A-2C92-4FF0-80FA-C6C35EEFC60A}" dt="2020-02-25T13:37:37.475" v="4959" actId="1038"/>
          <ac:grpSpMkLst>
            <pc:docMk/>
            <pc:sldMk cId="1454906807" sldId="344"/>
            <ac:grpSpMk id="15" creationId="{64163AF0-88FD-4AE3-9C07-27DE3574D9AA}"/>
          </ac:grpSpMkLst>
        </pc:grpChg>
        <pc:picChg chg="add mod">
          <ac:chgData name="배 수연" userId="ff2535773ad64d2f" providerId="LiveId" clId="{7EF4CD6A-2C92-4FF0-80FA-C6C35EEFC60A}" dt="2020-02-25T13:35:47.404" v="4888" actId="164"/>
          <ac:picMkLst>
            <pc:docMk/>
            <pc:sldMk cId="1454906807" sldId="344"/>
            <ac:picMk id="3" creationId="{ECFD922E-E2E3-4AFE-88E8-68932C4B8D4A}"/>
          </ac:picMkLst>
        </pc:picChg>
        <pc:picChg chg="add mod">
          <ac:chgData name="배 수연" userId="ff2535773ad64d2f" providerId="LiveId" clId="{7EF4CD6A-2C92-4FF0-80FA-C6C35EEFC60A}" dt="2020-02-25T13:35:51.049" v="4889" actId="164"/>
          <ac:picMkLst>
            <pc:docMk/>
            <pc:sldMk cId="1454906807" sldId="344"/>
            <ac:picMk id="4" creationId="{09478AF7-5E0A-4BB0-9CA7-0BB9538CB843}"/>
          </ac:picMkLst>
        </pc:picChg>
      </pc:sldChg>
      <pc:sldChg chg="addSp delSp modSp add del">
        <pc:chgData name="배 수연" userId="ff2535773ad64d2f" providerId="LiveId" clId="{7EF4CD6A-2C92-4FF0-80FA-C6C35EEFC60A}" dt="2020-02-29T14:57:34.130" v="9764" actId="47"/>
        <pc:sldMkLst>
          <pc:docMk/>
          <pc:sldMk cId="1288036400" sldId="345"/>
        </pc:sldMkLst>
        <pc:spChg chg="add mod">
          <ac:chgData name="배 수연" userId="ff2535773ad64d2f" providerId="LiveId" clId="{7EF4CD6A-2C92-4FF0-80FA-C6C35EEFC60A}" dt="2020-02-28T12:43:37.037" v="6947" actId="1036"/>
          <ac:spMkLst>
            <pc:docMk/>
            <pc:sldMk cId="1288036400" sldId="345"/>
            <ac:spMk id="6" creationId="{D95B5CCC-F3D7-4EA7-95F9-69C49E9715B3}"/>
          </ac:spMkLst>
        </pc:spChg>
        <pc:spChg chg="add mod">
          <ac:chgData name="배 수연" userId="ff2535773ad64d2f" providerId="LiveId" clId="{7EF4CD6A-2C92-4FF0-80FA-C6C35EEFC60A}" dt="2020-02-28T12:43:37.037" v="6947" actId="1036"/>
          <ac:spMkLst>
            <pc:docMk/>
            <pc:sldMk cId="1288036400" sldId="345"/>
            <ac:spMk id="7" creationId="{DF1C1EFC-14E0-4A70-886A-1C3AD2133E17}"/>
          </ac:spMkLst>
        </pc:spChg>
        <pc:spChg chg="add">
          <ac:chgData name="배 수연" userId="ff2535773ad64d2f" providerId="LiveId" clId="{7EF4CD6A-2C92-4FF0-80FA-C6C35EEFC60A}" dt="2020-02-28T12:36:31.266" v="6655"/>
          <ac:spMkLst>
            <pc:docMk/>
            <pc:sldMk cId="1288036400" sldId="345"/>
            <ac:spMk id="8" creationId="{C278B995-C457-4E05-9BAA-02648C4E0000}"/>
          </ac:spMkLst>
        </pc:spChg>
        <pc:spChg chg="add">
          <ac:chgData name="배 수연" userId="ff2535773ad64d2f" providerId="LiveId" clId="{7EF4CD6A-2C92-4FF0-80FA-C6C35EEFC60A}" dt="2020-02-28T12:36:31.266" v="6655"/>
          <ac:spMkLst>
            <pc:docMk/>
            <pc:sldMk cId="1288036400" sldId="345"/>
            <ac:spMk id="9" creationId="{0F9DDFF2-DAD1-428D-877E-D0C991F2DBB0}"/>
          </ac:spMkLst>
        </pc:spChg>
        <pc:spChg chg="add mod">
          <ac:chgData name="배 수연" userId="ff2535773ad64d2f" providerId="LiveId" clId="{7EF4CD6A-2C92-4FF0-80FA-C6C35EEFC60A}" dt="2020-02-28T12:37:00.920" v="6741"/>
          <ac:spMkLst>
            <pc:docMk/>
            <pc:sldMk cId="1288036400" sldId="345"/>
            <ac:spMk id="10" creationId="{21F42C1A-7811-4049-9178-BB46FBDC66B2}"/>
          </ac:spMkLst>
        </pc:spChg>
        <pc:spChg chg="add del">
          <ac:chgData name="배 수연" userId="ff2535773ad64d2f" providerId="LiveId" clId="{7EF4CD6A-2C92-4FF0-80FA-C6C35EEFC60A}" dt="2020-02-28T12:54:39.642" v="7004" actId="478"/>
          <ac:spMkLst>
            <pc:docMk/>
            <pc:sldMk cId="1288036400" sldId="345"/>
            <ac:spMk id="11" creationId="{3935B6DB-6AFA-4620-8F80-8D627F20CEC2}"/>
          </ac:spMkLst>
        </pc:spChg>
        <pc:spChg chg="add mod">
          <ac:chgData name="배 수연" userId="ff2535773ad64d2f" providerId="LiveId" clId="{7EF4CD6A-2C92-4FF0-80FA-C6C35EEFC60A}" dt="2020-02-28T13:04:13.603" v="7999" actId="1076"/>
          <ac:spMkLst>
            <pc:docMk/>
            <pc:sldMk cId="1288036400" sldId="345"/>
            <ac:spMk id="12" creationId="{F7EBE69F-ED82-4703-A1B6-4B8012AB7C75}"/>
          </ac:spMkLst>
        </pc:spChg>
        <pc:grpChg chg="add del mod">
          <ac:chgData name="배 수연" userId="ff2535773ad64d2f" providerId="LiveId" clId="{7EF4CD6A-2C92-4FF0-80FA-C6C35EEFC60A}" dt="2020-02-28T12:32:08.633" v="6534" actId="165"/>
          <ac:grpSpMkLst>
            <pc:docMk/>
            <pc:sldMk cId="1288036400" sldId="345"/>
            <ac:grpSpMk id="3" creationId="{5D40F62B-65ED-4907-8800-6F8DA151FA9B}"/>
          </ac:grpSpMkLst>
        </pc:grpChg>
        <pc:picChg chg="mod topLvl">
          <ac:chgData name="배 수연" userId="ff2535773ad64d2f" providerId="LiveId" clId="{7EF4CD6A-2C92-4FF0-80FA-C6C35EEFC60A}" dt="2020-02-28T13:03:54.412" v="7993" actId="14100"/>
          <ac:picMkLst>
            <pc:docMk/>
            <pc:sldMk cId="1288036400" sldId="345"/>
            <ac:picMk id="4" creationId="{C84C5BCC-9F49-41FF-8C95-2A6C5A8FECC8}"/>
          </ac:picMkLst>
        </pc:picChg>
        <pc:picChg chg="mod topLvl">
          <ac:chgData name="배 수연" userId="ff2535773ad64d2f" providerId="LiveId" clId="{7EF4CD6A-2C92-4FF0-80FA-C6C35EEFC60A}" dt="2020-02-28T13:03:57.413" v="7994" actId="14100"/>
          <ac:picMkLst>
            <pc:docMk/>
            <pc:sldMk cId="1288036400" sldId="345"/>
            <ac:picMk id="5" creationId="{9F7B7A86-FEC4-4E91-842C-B1264FA98A46}"/>
          </ac:picMkLst>
        </pc:picChg>
      </pc:sldChg>
      <pc:sldChg chg="addSp delSp modSp add del ord">
        <pc:chgData name="배 수연" userId="ff2535773ad64d2f" providerId="LiveId" clId="{7EF4CD6A-2C92-4FF0-80FA-C6C35EEFC60A}" dt="2020-02-29T14:57:34.130" v="9764" actId="47"/>
        <pc:sldMkLst>
          <pc:docMk/>
          <pc:sldMk cId="1717063220" sldId="346"/>
        </pc:sldMkLst>
        <pc:spChg chg="add mod">
          <ac:chgData name="배 수연" userId="ff2535773ad64d2f" providerId="LiveId" clId="{7EF4CD6A-2C92-4FF0-80FA-C6C35EEFC60A}" dt="2020-02-28T12:43:51.244" v="6974" actId="1036"/>
          <ac:spMkLst>
            <pc:docMk/>
            <pc:sldMk cId="1717063220" sldId="346"/>
            <ac:spMk id="5" creationId="{7688361D-D5A5-4C68-8C65-F2236CCA9621}"/>
          </ac:spMkLst>
        </pc:spChg>
        <pc:spChg chg="add mod">
          <ac:chgData name="배 수연" userId="ff2535773ad64d2f" providerId="LiveId" clId="{7EF4CD6A-2C92-4FF0-80FA-C6C35EEFC60A}" dt="2020-02-28T12:43:51.244" v="6974" actId="1036"/>
          <ac:spMkLst>
            <pc:docMk/>
            <pc:sldMk cId="1717063220" sldId="346"/>
            <ac:spMk id="6" creationId="{F691206C-D9FD-443C-89AF-C556AF745403}"/>
          </ac:spMkLst>
        </pc:spChg>
        <pc:spChg chg="add">
          <ac:chgData name="배 수연" userId="ff2535773ad64d2f" providerId="LiveId" clId="{7EF4CD6A-2C92-4FF0-80FA-C6C35EEFC60A}" dt="2020-02-28T12:36:32.821" v="6656"/>
          <ac:spMkLst>
            <pc:docMk/>
            <pc:sldMk cId="1717063220" sldId="346"/>
            <ac:spMk id="7" creationId="{347FD9F0-88E3-45F4-9C94-57751C7CF763}"/>
          </ac:spMkLst>
        </pc:spChg>
        <pc:spChg chg="add">
          <ac:chgData name="배 수연" userId="ff2535773ad64d2f" providerId="LiveId" clId="{7EF4CD6A-2C92-4FF0-80FA-C6C35EEFC60A}" dt="2020-02-28T12:36:32.821" v="6656"/>
          <ac:spMkLst>
            <pc:docMk/>
            <pc:sldMk cId="1717063220" sldId="346"/>
            <ac:spMk id="8" creationId="{EF0B4A3E-39B9-487C-88E8-9D873C790D63}"/>
          </ac:spMkLst>
        </pc:spChg>
        <pc:spChg chg="add mod">
          <ac:chgData name="배 수연" userId="ff2535773ad64d2f" providerId="LiveId" clId="{7EF4CD6A-2C92-4FF0-80FA-C6C35EEFC60A}" dt="2020-02-28T12:38:08.276" v="6807" actId="20577"/>
          <ac:spMkLst>
            <pc:docMk/>
            <pc:sldMk cId="1717063220" sldId="346"/>
            <ac:spMk id="9" creationId="{44BC7277-9910-42E4-8E6B-E99A7E44C1D1}"/>
          </ac:spMkLst>
        </pc:spChg>
        <pc:spChg chg="add del mod">
          <ac:chgData name="배 수연" userId="ff2535773ad64d2f" providerId="LiveId" clId="{7EF4CD6A-2C92-4FF0-80FA-C6C35EEFC60A}" dt="2020-02-28T13:04:33.079" v="8004"/>
          <ac:spMkLst>
            <pc:docMk/>
            <pc:sldMk cId="1717063220" sldId="346"/>
            <ac:spMk id="12" creationId="{FFCA1AFA-84A6-4EBD-A38D-CD25E6D737D0}"/>
          </ac:spMkLst>
        </pc:spChg>
        <pc:spChg chg="add mod">
          <ac:chgData name="배 수연" userId="ff2535773ad64d2f" providerId="LiveId" clId="{7EF4CD6A-2C92-4FF0-80FA-C6C35EEFC60A}" dt="2020-02-28T13:08:44.143" v="8405" actId="20577"/>
          <ac:spMkLst>
            <pc:docMk/>
            <pc:sldMk cId="1717063220" sldId="346"/>
            <ac:spMk id="13" creationId="{AA0169C7-312B-465A-9E62-64BEAFBC1F3B}"/>
          </ac:spMkLst>
        </pc:spChg>
        <pc:picChg chg="add del mod">
          <ac:chgData name="배 수연" userId="ff2535773ad64d2f" providerId="LiveId" clId="{7EF4CD6A-2C92-4FF0-80FA-C6C35EEFC60A}" dt="2020-02-28T12:38:52.874" v="6819" actId="478"/>
          <ac:picMkLst>
            <pc:docMk/>
            <pc:sldMk cId="1717063220" sldId="346"/>
            <ac:picMk id="3" creationId="{A5583CD3-ABB4-4379-A3B9-F055DBA9A482}"/>
          </ac:picMkLst>
        </pc:picChg>
        <pc:picChg chg="add del mod">
          <ac:chgData name="배 수연" userId="ff2535773ad64d2f" providerId="LiveId" clId="{7EF4CD6A-2C92-4FF0-80FA-C6C35EEFC60A}" dt="2020-02-28T12:39:34.149" v="6829" actId="478"/>
          <ac:picMkLst>
            <pc:docMk/>
            <pc:sldMk cId="1717063220" sldId="346"/>
            <ac:picMk id="4" creationId="{BFB4CB71-7BE0-4E78-A60C-4CAF0A5B9606}"/>
          </ac:picMkLst>
        </pc:picChg>
        <pc:picChg chg="add mod">
          <ac:chgData name="배 수연" userId="ff2535773ad64d2f" providerId="LiveId" clId="{7EF4CD6A-2C92-4FF0-80FA-C6C35EEFC60A}" dt="2020-02-28T12:43:51.244" v="6974" actId="1036"/>
          <ac:picMkLst>
            <pc:docMk/>
            <pc:sldMk cId="1717063220" sldId="346"/>
            <ac:picMk id="10" creationId="{384BB7C4-10FB-4676-B104-C527816BF2E1}"/>
          </ac:picMkLst>
        </pc:picChg>
        <pc:picChg chg="add mod">
          <ac:chgData name="배 수연" userId="ff2535773ad64d2f" providerId="LiveId" clId="{7EF4CD6A-2C92-4FF0-80FA-C6C35EEFC60A}" dt="2020-02-28T12:43:51.244" v="6974" actId="1036"/>
          <ac:picMkLst>
            <pc:docMk/>
            <pc:sldMk cId="1717063220" sldId="346"/>
            <ac:picMk id="11" creationId="{4BAD1EA2-6E5C-4CDC-9DD7-6E4D323AF096}"/>
          </ac:picMkLst>
        </pc:picChg>
      </pc:sldChg>
      <pc:sldChg chg="addSp delSp modSp add del">
        <pc:chgData name="배 수연" userId="ff2535773ad64d2f" providerId="LiveId" clId="{7EF4CD6A-2C92-4FF0-80FA-C6C35EEFC60A}" dt="2020-02-29T14:57:34.130" v="9764" actId="47"/>
        <pc:sldMkLst>
          <pc:docMk/>
          <pc:sldMk cId="1954565495" sldId="347"/>
        </pc:sldMkLst>
        <pc:spChg chg="add">
          <ac:chgData name="배 수연" userId="ff2535773ad64d2f" providerId="LiveId" clId="{7EF4CD6A-2C92-4FF0-80FA-C6C35EEFC60A}" dt="2020-02-28T12:36:33.876" v="6657"/>
          <ac:spMkLst>
            <pc:docMk/>
            <pc:sldMk cId="1954565495" sldId="347"/>
            <ac:spMk id="5" creationId="{7C6E7E01-2715-4B57-97FC-F9112D2DED05}"/>
          </ac:spMkLst>
        </pc:spChg>
        <pc:spChg chg="add">
          <ac:chgData name="배 수연" userId="ff2535773ad64d2f" providerId="LiveId" clId="{7EF4CD6A-2C92-4FF0-80FA-C6C35EEFC60A}" dt="2020-02-28T12:36:33.876" v="6657"/>
          <ac:spMkLst>
            <pc:docMk/>
            <pc:sldMk cId="1954565495" sldId="347"/>
            <ac:spMk id="6" creationId="{E13E397B-28E3-4DFB-B2FF-ECDC0BED50F9}"/>
          </ac:spMkLst>
        </pc:spChg>
        <pc:spChg chg="add">
          <ac:chgData name="배 수연" userId="ff2535773ad64d2f" providerId="LiveId" clId="{7EF4CD6A-2C92-4FF0-80FA-C6C35EEFC60A}" dt="2020-02-28T12:36:33.876" v="6657"/>
          <ac:spMkLst>
            <pc:docMk/>
            <pc:sldMk cId="1954565495" sldId="347"/>
            <ac:spMk id="7" creationId="{242FD473-CB49-4B34-B988-FAEFCF6C013E}"/>
          </ac:spMkLst>
        </pc:spChg>
        <pc:spChg chg="add mod">
          <ac:chgData name="배 수연" userId="ff2535773ad64d2f" providerId="LiveId" clId="{7EF4CD6A-2C92-4FF0-80FA-C6C35EEFC60A}" dt="2020-02-28T12:44:00.459" v="6999" actId="1036"/>
          <ac:spMkLst>
            <pc:docMk/>
            <pc:sldMk cId="1954565495" sldId="347"/>
            <ac:spMk id="10" creationId="{1F3636DE-4F3D-4CB4-9EE5-9CA2A61D396B}"/>
          </ac:spMkLst>
        </pc:spChg>
        <pc:spChg chg="add mod">
          <ac:chgData name="배 수연" userId="ff2535773ad64d2f" providerId="LiveId" clId="{7EF4CD6A-2C92-4FF0-80FA-C6C35EEFC60A}" dt="2020-02-28T12:44:00.459" v="6999" actId="1036"/>
          <ac:spMkLst>
            <pc:docMk/>
            <pc:sldMk cId="1954565495" sldId="347"/>
            <ac:spMk id="11" creationId="{E83AD537-45F4-4975-B1E1-460F73FD7EE5}"/>
          </ac:spMkLst>
        </pc:spChg>
        <pc:spChg chg="add mod">
          <ac:chgData name="배 수연" userId="ff2535773ad64d2f" providerId="LiveId" clId="{7EF4CD6A-2C92-4FF0-80FA-C6C35EEFC60A}" dt="2020-02-28T13:13:27.992" v="8996" actId="1076"/>
          <ac:spMkLst>
            <pc:docMk/>
            <pc:sldMk cId="1954565495" sldId="347"/>
            <ac:spMk id="12" creationId="{0B917E4D-28E4-476D-8A4F-5657AC85B03D}"/>
          </ac:spMkLst>
        </pc:spChg>
        <pc:picChg chg="add mod">
          <ac:chgData name="배 수연" userId="ff2535773ad64d2f" providerId="LiveId" clId="{7EF4CD6A-2C92-4FF0-80FA-C6C35EEFC60A}" dt="2020-02-28T12:44:00.459" v="6999" actId="1036"/>
          <ac:picMkLst>
            <pc:docMk/>
            <pc:sldMk cId="1954565495" sldId="347"/>
            <ac:picMk id="3" creationId="{DB4EE10F-8EFB-485B-8BA7-D165FA8EFCD6}"/>
          </ac:picMkLst>
        </pc:picChg>
        <pc:picChg chg="add mod">
          <ac:chgData name="배 수연" userId="ff2535773ad64d2f" providerId="LiveId" clId="{7EF4CD6A-2C92-4FF0-80FA-C6C35EEFC60A}" dt="2020-02-28T12:44:00.459" v="6999" actId="1036"/>
          <ac:picMkLst>
            <pc:docMk/>
            <pc:sldMk cId="1954565495" sldId="347"/>
            <ac:picMk id="4" creationId="{8D7A9306-7655-400F-835F-7574A91D9B02}"/>
          </ac:picMkLst>
        </pc:picChg>
        <pc:picChg chg="add del mod">
          <ac:chgData name="배 수연" userId="ff2535773ad64d2f" providerId="LiveId" clId="{7EF4CD6A-2C92-4FF0-80FA-C6C35EEFC60A}" dt="2020-02-28T12:39:45.931" v="6833" actId="478"/>
          <ac:picMkLst>
            <pc:docMk/>
            <pc:sldMk cId="1954565495" sldId="347"/>
            <ac:picMk id="8" creationId="{206482C1-6DC8-41B1-A92A-C4BC7920FFA2}"/>
          </ac:picMkLst>
        </pc:picChg>
        <pc:picChg chg="add del mod">
          <ac:chgData name="배 수연" userId="ff2535773ad64d2f" providerId="LiveId" clId="{7EF4CD6A-2C92-4FF0-80FA-C6C35EEFC60A}" dt="2020-02-28T12:39:48.439" v="6834" actId="478"/>
          <ac:picMkLst>
            <pc:docMk/>
            <pc:sldMk cId="1954565495" sldId="347"/>
            <ac:picMk id="9" creationId="{A69EC8D0-ACD3-4C23-BDFA-5E84755131F7}"/>
          </ac:picMkLst>
        </pc:picChg>
      </pc:sldChg>
      <pc:sldChg chg="addSp delSp modSp add del">
        <pc:chgData name="배 수연" userId="ff2535773ad64d2f" providerId="LiveId" clId="{7EF4CD6A-2C92-4FF0-80FA-C6C35EEFC60A}" dt="2020-02-29T14:58:36.546" v="9765" actId="47"/>
        <pc:sldMkLst>
          <pc:docMk/>
          <pc:sldMk cId="1329266657" sldId="348"/>
        </pc:sldMkLst>
        <pc:spChg chg="add del">
          <ac:chgData name="배 수연" userId="ff2535773ad64d2f" providerId="LiveId" clId="{7EF4CD6A-2C92-4FF0-80FA-C6C35EEFC60A}" dt="2020-02-28T13:18:28.839" v="9001" actId="478"/>
          <ac:spMkLst>
            <pc:docMk/>
            <pc:sldMk cId="1329266657" sldId="348"/>
            <ac:spMk id="4" creationId="{72C17886-F4B9-4478-941D-C4DEF968FA62}"/>
          </ac:spMkLst>
        </pc:spChg>
        <pc:graphicFrameChg chg="add mod modGraphic">
          <ac:chgData name="배 수연" userId="ff2535773ad64d2f" providerId="LiveId" clId="{7EF4CD6A-2C92-4FF0-80FA-C6C35EEFC60A}" dt="2020-02-28T13:22:34.927" v="9325" actId="14734"/>
          <ac:graphicFrameMkLst>
            <pc:docMk/>
            <pc:sldMk cId="1329266657" sldId="348"/>
            <ac:graphicFrameMk id="3" creationId="{99A459E1-F910-4494-8F7B-27BB03838A89}"/>
          </ac:graphicFrameMkLst>
        </pc:graphicFrameChg>
        <pc:graphicFrameChg chg="add del mod modGraphic">
          <ac:chgData name="배 수연" userId="ff2535773ad64d2f" providerId="LiveId" clId="{7EF4CD6A-2C92-4FF0-80FA-C6C35EEFC60A}" dt="2020-02-28T13:20:39.286" v="9177" actId="478"/>
          <ac:graphicFrameMkLst>
            <pc:docMk/>
            <pc:sldMk cId="1329266657" sldId="348"/>
            <ac:graphicFrameMk id="5" creationId="{862FDEE1-6C6E-4168-82D6-537A2B5F9C35}"/>
          </ac:graphicFrameMkLst>
        </pc:graphicFrameChg>
        <pc:graphicFrameChg chg="add mod">
          <ac:chgData name="배 수연" userId="ff2535773ad64d2f" providerId="LiveId" clId="{7EF4CD6A-2C92-4FF0-80FA-C6C35EEFC60A}" dt="2020-02-28T13:20:42.530" v="9178" actId="1076"/>
          <ac:graphicFrameMkLst>
            <pc:docMk/>
            <pc:sldMk cId="1329266657" sldId="348"/>
            <ac:graphicFrameMk id="6" creationId="{5AE4BB7D-F627-47AF-85E7-1BE929FBA854}"/>
          </ac:graphicFrameMkLst>
        </pc:graphicFrameChg>
      </pc:sldChg>
      <pc:sldChg chg="add del">
        <pc:chgData name="배 수연" userId="ff2535773ad64d2f" providerId="LiveId" clId="{7EF4CD6A-2C92-4FF0-80FA-C6C35EEFC60A}" dt="2020-02-28T12:40:26.020" v="6849" actId="47"/>
        <pc:sldMkLst>
          <pc:docMk/>
          <pc:sldMk cId="2352835331" sldId="348"/>
        </pc:sldMkLst>
      </pc:sldChg>
      <pc:sldChg chg="addSp delSp modSp add">
        <pc:chgData name="배 수연" userId="ff2535773ad64d2f" providerId="LiveId" clId="{7EF4CD6A-2C92-4FF0-80FA-C6C35EEFC60A}" dt="2020-03-09T11:38:09.140" v="13435"/>
        <pc:sldMkLst>
          <pc:docMk/>
          <pc:sldMk cId="3814460480" sldId="349"/>
        </pc:sldMkLst>
        <pc:spChg chg="add del mod">
          <ac:chgData name="배 수연" userId="ff2535773ad64d2f" providerId="LiveId" clId="{7EF4CD6A-2C92-4FF0-80FA-C6C35EEFC60A}" dt="2020-02-28T13:44:02.378" v="9721" actId="478"/>
          <ac:spMkLst>
            <pc:docMk/>
            <pc:sldMk cId="3814460480" sldId="349"/>
            <ac:spMk id="18" creationId="{1FFDEE89-F648-4492-BDAE-9E721E62F023}"/>
          </ac:spMkLst>
        </pc:spChg>
        <pc:spChg chg="add mod ord topLvl">
          <ac:chgData name="배 수연" userId="ff2535773ad64d2f" providerId="LiveId" clId="{7EF4CD6A-2C92-4FF0-80FA-C6C35EEFC60A}" dt="2020-02-29T15:25:11.974" v="9909" actId="20577"/>
          <ac:spMkLst>
            <pc:docMk/>
            <pc:sldMk cId="3814460480" sldId="349"/>
            <ac:spMk id="19" creationId="{1430813D-942F-485A-90CD-5E18D7579ACB}"/>
          </ac:spMkLst>
        </pc:spChg>
        <pc:spChg chg="add del">
          <ac:chgData name="배 수연" userId="ff2535773ad64d2f" providerId="LiveId" clId="{7EF4CD6A-2C92-4FF0-80FA-C6C35EEFC60A}" dt="2020-02-28T13:42:07.943" v="9695"/>
          <ac:spMkLst>
            <pc:docMk/>
            <pc:sldMk cId="3814460480" sldId="349"/>
            <ac:spMk id="20" creationId="{ABC572F6-9953-4776-AECE-DE70B54DAD96}"/>
          </ac:spMkLst>
        </pc:spChg>
        <pc:spChg chg="add mod ord topLvl">
          <ac:chgData name="배 수연" userId="ff2535773ad64d2f" providerId="LiveId" clId="{7EF4CD6A-2C92-4FF0-80FA-C6C35EEFC60A}" dt="2020-02-29T15:17:35.373" v="9799"/>
          <ac:spMkLst>
            <pc:docMk/>
            <pc:sldMk cId="3814460480" sldId="349"/>
            <ac:spMk id="21" creationId="{4D731D80-B9D4-4989-A597-B326B5EB9F7C}"/>
          </ac:spMkLst>
        </pc:spChg>
        <pc:spChg chg="add mod ord topLvl">
          <ac:chgData name="배 수연" userId="ff2535773ad64d2f" providerId="LiveId" clId="{7EF4CD6A-2C92-4FF0-80FA-C6C35EEFC60A}" dt="2020-02-29T15:25:21.473" v="9912" actId="20577"/>
          <ac:spMkLst>
            <pc:docMk/>
            <pc:sldMk cId="3814460480" sldId="349"/>
            <ac:spMk id="22" creationId="{4F36099C-94D4-4A7C-BD5F-2F5B1E1AF14B}"/>
          </ac:spMkLst>
        </pc:spChg>
        <pc:spChg chg="add">
          <ac:chgData name="배 수연" userId="ff2535773ad64d2f" providerId="LiveId" clId="{7EF4CD6A-2C92-4FF0-80FA-C6C35EEFC60A}" dt="2020-02-29T14:53:57.740" v="9762"/>
          <ac:spMkLst>
            <pc:docMk/>
            <pc:sldMk cId="3814460480" sldId="349"/>
            <ac:spMk id="26" creationId="{B9E1A1CB-F694-4A30-A56D-B293FF1F87B2}"/>
          </ac:spMkLst>
        </pc:spChg>
        <pc:spChg chg="add">
          <ac:chgData name="배 수연" userId="ff2535773ad64d2f" providerId="LiveId" clId="{7EF4CD6A-2C92-4FF0-80FA-C6C35EEFC60A}" dt="2020-02-29T14:53:57.740" v="9762"/>
          <ac:spMkLst>
            <pc:docMk/>
            <pc:sldMk cId="3814460480" sldId="349"/>
            <ac:spMk id="27" creationId="{B112BC74-42BD-44A5-8CEB-8239A6F3EA99}"/>
          </ac:spMkLst>
        </pc:spChg>
        <pc:spChg chg="add">
          <ac:chgData name="배 수연" userId="ff2535773ad64d2f" providerId="LiveId" clId="{7EF4CD6A-2C92-4FF0-80FA-C6C35EEFC60A}" dt="2020-02-29T14:53:57.740" v="9762"/>
          <ac:spMkLst>
            <pc:docMk/>
            <pc:sldMk cId="3814460480" sldId="349"/>
            <ac:spMk id="28" creationId="{75E5D89E-BBEE-47EB-9009-C7C552D4BDBB}"/>
          </ac:spMkLst>
        </pc:spChg>
        <pc:grpChg chg="add mod">
          <ac:chgData name="배 수연" userId="ff2535773ad64d2f" providerId="LiveId" clId="{7EF4CD6A-2C92-4FF0-80FA-C6C35EEFC60A}" dt="2020-02-28T13:45:27.434" v="9740" actId="12788"/>
          <ac:grpSpMkLst>
            <pc:docMk/>
            <pc:sldMk cId="3814460480" sldId="349"/>
            <ac:grpSpMk id="3" creationId="{02EB558B-45E3-41FF-ADE9-18E237D905BD}"/>
          </ac:grpSpMkLst>
        </pc:grpChg>
        <pc:grpChg chg="add mod">
          <ac:chgData name="배 수연" userId="ff2535773ad64d2f" providerId="LiveId" clId="{7EF4CD6A-2C92-4FF0-80FA-C6C35EEFC60A}" dt="2020-02-28T13:47:08.227" v="9759" actId="1076"/>
          <ac:grpSpMkLst>
            <pc:docMk/>
            <pc:sldMk cId="3814460480" sldId="349"/>
            <ac:grpSpMk id="6" creationId="{EDF64CB5-FD9C-4AB6-B06B-CAA95260776D}"/>
          </ac:grpSpMkLst>
        </pc:grpChg>
        <pc:grpChg chg="add mod">
          <ac:chgData name="배 수연" userId="ff2535773ad64d2f" providerId="LiveId" clId="{7EF4CD6A-2C92-4FF0-80FA-C6C35EEFC60A}" dt="2020-02-28T13:47:14.797" v="9760" actId="1076"/>
          <ac:grpSpMkLst>
            <pc:docMk/>
            <pc:sldMk cId="3814460480" sldId="349"/>
            <ac:grpSpMk id="9" creationId="{D00109EF-C530-43CB-AFA8-138F10D3F86D}"/>
          </ac:grpSpMkLst>
        </pc:grpChg>
        <pc:grpChg chg="add mod topLvl">
          <ac:chgData name="배 수연" userId="ff2535773ad64d2f" providerId="LiveId" clId="{7EF4CD6A-2C92-4FF0-80FA-C6C35EEFC60A}" dt="2020-02-29T15:23:00.190" v="9889" actId="165"/>
          <ac:grpSpMkLst>
            <pc:docMk/>
            <pc:sldMk cId="3814460480" sldId="349"/>
            <ac:grpSpMk id="12" creationId="{FDA201A1-62D8-4A92-A362-359E1DF31936}"/>
          </ac:grpSpMkLst>
        </pc:grpChg>
        <pc:grpChg chg="add mod topLvl">
          <ac:chgData name="배 수연" userId="ff2535773ad64d2f" providerId="LiveId" clId="{7EF4CD6A-2C92-4FF0-80FA-C6C35EEFC60A}" dt="2020-02-28T13:47:08.227" v="9759" actId="1076"/>
          <ac:grpSpMkLst>
            <pc:docMk/>
            <pc:sldMk cId="3814460480" sldId="349"/>
            <ac:grpSpMk id="13" creationId="{DEAF03F0-FFB1-43F2-A60D-C7C216E9EE63}"/>
          </ac:grpSpMkLst>
        </pc:grpChg>
        <pc:grpChg chg="add mod topLvl">
          <ac:chgData name="배 수연" userId="ff2535773ad64d2f" providerId="LiveId" clId="{7EF4CD6A-2C92-4FF0-80FA-C6C35EEFC60A}" dt="2020-02-28T13:47:14.797" v="9760" actId="1076"/>
          <ac:grpSpMkLst>
            <pc:docMk/>
            <pc:sldMk cId="3814460480" sldId="349"/>
            <ac:grpSpMk id="14" creationId="{0CA215B3-771E-4AA3-BC17-F6C9967AD35A}"/>
          </ac:grpSpMkLst>
        </pc:grpChg>
        <pc:grpChg chg="add del mod">
          <ac:chgData name="배 수연" userId="ff2535773ad64d2f" providerId="LiveId" clId="{7EF4CD6A-2C92-4FF0-80FA-C6C35EEFC60A}" dt="2020-02-28T13:46:23.134" v="9751" actId="165"/>
          <ac:grpSpMkLst>
            <pc:docMk/>
            <pc:sldMk cId="3814460480" sldId="349"/>
            <ac:grpSpMk id="15" creationId="{94444C8B-6B52-4D55-AFAB-89F15A2E0C97}"/>
          </ac:grpSpMkLst>
        </pc:grpChg>
        <pc:grpChg chg="add del mod">
          <ac:chgData name="배 수연" userId="ff2535773ad64d2f" providerId="LiveId" clId="{7EF4CD6A-2C92-4FF0-80FA-C6C35EEFC60A}" dt="2020-02-28T13:46:08.049" v="9747" actId="165"/>
          <ac:grpSpMkLst>
            <pc:docMk/>
            <pc:sldMk cId="3814460480" sldId="349"/>
            <ac:grpSpMk id="16" creationId="{5FC48F48-FC34-4970-AB56-5C562060E632}"/>
          </ac:grpSpMkLst>
        </pc:grpChg>
        <pc:grpChg chg="add del mod">
          <ac:chgData name="배 수연" userId="ff2535773ad64d2f" providerId="LiveId" clId="{7EF4CD6A-2C92-4FF0-80FA-C6C35EEFC60A}" dt="2020-02-28T13:46:41.783" v="9755" actId="165"/>
          <ac:grpSpMkLst>
            <pc:docMk/>
            <pc:sldMk cId="3814460480" sldId="349"/>
            <ac:grpSpMk id="17" creationId="{C950D2DF-AA17-46CB-87F8-3776C46B1FD2}"/>
          </ac:grpSpMkLst>
        </pc:grpChg>
        <pc:grpChg chg="add mod">
          <ac:chgData name="배 수연" userId="ff2535773ad64d2f" providerId="LiveId" clId="{7EF4CD6A-2C92-4FF0-80FA-C6C35EEFC60A}" dt="2020-02-28T13:47:08.227" v="9759" actId="1076"/>
          <ac:grpSpMkLst>
            <pc:docMk/>
            <pc:sldMk cId="3814460480" sldId="349"/>
            <ac:grpSpMk id="23" creationId="{D719308A-32B7-48D0-86EE-20B3788A8617}"/>
          </ac:grpSpMkLst>
        </pc:grpChg>
        <pc:grpChg chg="add del mod">
          <ac:chgData name="배 수연" userId="ff2535773ad64d2f" providerId="LiveId" clId="{7EF4CD6A-2C92-4FF0-80FA-C6C35EEFC60A}" dt="2020-02-29T15:23:00.190" v="9889" actId="165"/>
          <ac:grpSpMkLst>
            <pc:docMk/>
            <pc:sldMk cId="3814460480" sldId="349"/>
            <ac:grpSpMk id="24" creationId="{CC3A0A94-B119-4BAB-9F05-1783C1E2F60B}"/>
          </ac:grpSpMkLst>
        </pc:grpChg>
        <pc:grpChg chg="add mod">
          <ac:chgData name="배 수연" userId="ff2535773ad64d2f" providerId="LiveId" clId="{7EF4CD6A-2C92-4FF0-80FA-C6C35EEFC60A}" dt="2020-02-28T13:47:14.797" v="9760" actId="1076"/>
          <ac:grpSpMkLst>
            <pc:docMk/>
            <pc:sldMk cId="3814460480" sldId="349"/>
            <ac:grpSpMk id="25" creationId="{6189DD0E-D113-4498-8401-8CED5B84EC50}"/>
          </ac:grpSpMkLst>
        </pc:grpChg>
        <pc:grpChg chg="add del">
          <ac:chgData name="배 수연" userId="ff2535773ad64d2f" providerId="LiveId" clId="{7EF4CD6A-2C92-4FF0-80FA-C6C35EEFC60A}" dt="2020-02-29T15:20:23.510" v="9816" actId="478"/>
          <ac:grpSpMkLst>
            <pc:docMk/>
            <pc:sldMk cId="3814460480" sldId="349"/>
            <ac:grpSpMk id="29" creationId="{29652AD9-62D9-477F-A160-BFF23F481D71}"/>
          </ac:grpSpMkLst>
        </pc:grpChg>
        <pc:picChg chg="add del">
          <ac:chgData name="배 수연" userId="ff2535773ad64d2f" providerId="LiveId" clId="{7EF4CD6A-2C92-4FF0-80FA-C6C35EEFC60A}" dt="2020-03-09T11:37:47.147" v="13428"/>
          <ac:picMkLst>
            <pc:docMk/>
            <pc:sldMk cId="3814460480" sldId="349"/>
            <ac:picMk id="29" creationId="{BE47A012-EBE7-4DCF-B2F0-80ED28C477C7}"/>
          </ac:picMkLst>
        </pc:picChg>
        <pc:picChg chg="add del mod">
          <ac:chgData name="배 수연" userId="ff2535773ad64d2f" providerId="LiveId" clId="{7EF4CD6A-2C92-4FF0-80FA-C6C35EEFC60A}" dt="2020-03-09T11:38:09.140" v="13435"/>
          <ac:picMkLst>
            <pc:docMk/>
            <pc:sldMk cId="3814460480" sldId="349"/>
            <ac:picMk id="30" creationId="{A3CD95C2-4B92-413F-800D-8F0028A697BC}"/>
          </ac:picMkLst>
        </pc:picChg>
        <pc:picChg chg="add del mod">
          <ac:chgData name="배 수연" userId="ff2535773ad64d2f" providerId="LiveId" clId="{7EF4CD6A-2C92-4FF0-80FA-C6C35EEFC60A}" dt="2020-03-09T11:38:09.140" v="13435"/>
          <ac:picMkLst>
            <pc:docMk/>
            <pc:sldMk cId="3814460480" sldId="349"/>
            <ac:picMk id="31" creationId="{1E40616B-CFD2-44BA-83E9-D1D48B94CB73}"/>
          </ac:picMkLst>
        </pc:picChg>
        <pc:picChg chg="add del mod">
          <ac:chgData name="배 수연" userId="ff2535773ad64d2f" providerId="LiveId" clId="{7EF4CD6A-2C92-4FF0-80FA-C6C35EEFC60A}" dt="2020-03-09T11:38:09.140" v="13435"/>
          <ac:picMkLst>
            <pc:docMk/>
            <pc:sldMk cId="3814460480" sldId="349"/>
            <ac:picMk id="32" creationId="{D48F172A-8663-42ED-873E-0D4BE3BEBC1D}"/>
          </ac:picMkLst>
        </pc:picChg>
        <pc:picChg chg="add mod">
          <ac:chgData name="배 수연" userId="ff2535773ad64d2f" providerId="LiveId" clId="{7EF4CD6A-2C92-4FF0-80FA-C6C35EEFC60A}" dt="2020-02-28T13:41:17.232" v="9684" actId="1076"/>
          <ac:picMkLst>
            <pc:docMk/>
            <pc:sldMk cId="3814460480" sldId="349"/>
            <ac:picMk id="2050" creationId="{C459A322-8254-426F-8762-55CD5B748904}"/>
          </ac:picMkLst>
        </pc:picChg>
        <pc:picChg chg="add del mod">
          <ac:chgData name="배 수연" userId="ff2535773ad64d2f" providerId="LiveId" clId="{7EF4CD6A-2C92-4FF0-80FA-C6C35EEFC60A}" dt="2020-02-28T13:36:52.244" v="9647" actId="478"/>
          <ac:picMkLst>
            <pc:docMk/>
            <pc:sldMk cId="3814460480" sldId="349"/>
            <ac:picMk id="2052" creationId="{B98B1C0F-8B93-4CBB-99CA-12814ED2C31B}"/>
          </ac:picMkLst>
        </pc:picChg>
        <pc:picChg chg="add mod">
          <ac:chgData name="배 수연" userId="ff2535773ad64d2f" providerId="LiveId" clId="{7EF4CD6A-2C92-4FF0-80FA-C6C35EEFC60A}" dt="2020-02-28T13:41:10.453" v="9683" actId="14100"/>
          <ac:picMkLst>
            <pc:docMk/>
            <pc:sldMk cId="3814460480" sldId="349"/>
            <ac:picMk id="2054" creationId="{868A5ED1-9C86-4714-A54E-11DABD4B8C06}"/>
          </ac:picMkLst>
        </pc:picChg>
        <pc:picChg chg="add mod">
          <ac:chgData name="배 수연" userId="ff2535773ad64d2f" providerId="LiveId" clId="{7EF4CD6A-2C92-4FF0-80FA-C6C35EEFC60A}" dt="2020-02-28T13:41:05.494" v="9682" actId="1076"/>
          <ac:picMkLst>
            <pc:docMk/>
            <pc:sldMk cId="3814460480" sldId="349"/>
            <ac:picMk id="2056" creationId="{8512F4BB-F599-48A6-AB3F-3BCC52668142}"/>
          </ac:picMkLst>
        </pc:picChg>
      </pc:sldChg>
      <pc:sldChg chg="add">
        <pc:chgData name="배 수연" userId="ff2535773ad64d2f" providerId="LiveId" clId="{7EF4CD6A-2C92-4FF0-80FA-C6C35EEFC60A}" dt="2020-02-29T14:57:27.848" v="9763"/>
        <pc:sldMkLst>
          <pc:docMk/>
          <pc:sldMk cId="4284913193" sldId="350"/>
        </pc:sldMkLst>
      </pc:sldChg>
      <pc:sldChg chg="add">
        <pc:chgData name="배 수연" userId="ff2535773ad64d2f" providerId="LiveId" clId="{7EF4CD6A-2C92-4FF0-80FA-C6C35EEFC60A}" dt="2020-02-29T14:57:27.848" v="9763"/>
        <pc:sldMkLst>
          <pc:docMk/>
          <pc:sldMk cId="3256968710" sldId="351"/>
        </pc:sldMkLst>
      </pc:sldChg>
      <pc:sldChg chg="add">
        <pc:chgData name="배 수연" userId="ff2535773ad64d2f" providerId="LiveId" clId="{7EF4CD6A-2C92-4FF0-80FA-C6C35EEFC60A}" dt="2020-02-29T14:57:27.848" v="9763"/>
        <pc:sldMkLst>
          <pc:docMk/>
          <pc:sldMk cId="3271329709" sldId="352"/>
        </pc:sldMkLst>
      </pc:sldChg>
      <pc:sldChg chg="addSp modSp add">
        <pc:chgData name="배 수연" userId="ff2535773ad64d2f" providerId="LiveId" clId="{7EF4CD6A-2C92-4FF0-80FA-C6C35EEFC60A}" dt="2020-03-06T12:23:53.481" v="10279"/>
        <pc:sldMkLst>
          <pc:docMk/>
          <pc:sldMk cId="3208196743" sldId="353"/>
        </pc:sldMkLst>
        <pc:spChg chg="add mod">
          <ac:chgData name="배 수연" userId="ff2535773ad64d2f" providerId="LiveId" clId="{7EF4CD6A-2C92-4FF0-80FA-C6C35EEFC60A}" dt="2020-03-06T12:23:53.481" v="10279"/>
          <ac:spMkLst>
            <pc:docMk/>
            <pc:sldMk cId="3208196743" sldId="353"/>
            <ac:spMk id="11" creationId="{3B94AAAB-5043-4797-9DDE-B94F4C006FC7}"/>
          </ac:spMkLst>
        </pc:spChg>
      </pc:sldChg>
      <pc:sldChg chg="addSp add">
        <pc:chgData name="배 수연" userId="ff2535773ad64d2f" providerId="LiveId" clId="{7EF4CD6A-2C92-4FF0-80FA-C6C35EEFC60A}" dt="2020-03-06T12:23:58.617" v="10280"/>
        <pc:sldMkLst>
          <pc:docMk/>
          <pc:sldMk cId="2596935085" sldId="354"/>
        </pc:sldMkLst>
        <pc:spChg chg="add">
          <ac:chgData name="배 수연" userId="ff2535773ad64d2f" providerId="LiveId" clId="{7EF4CD6A-2C92-4FF0-80FA-C6C35EEFC60A}" dt="2020-03-06T12:23:58.617" v="10280"/>
          <ac:spMkLst>
            <pc:docMk/>
            <pc:sldMk cId="2596935085" sldId="354"/>
            <ac:spMk id="12" creationId="{B314B36A-B0F7-4664-AFEA-84021AE4D09C}"/>
          </ac:spMkLst>
        </pc:spChg>
      </pc:sldChg>
      <pc:sldChg chg="addSp modSp add">
        <pc:chgData name="배 수연" userId="ff2535773ad64d2f" providerId="LiveId" clId="{7EF4CD6A-2C92-4FF0-80FA-C6C35EEFC60A}" dt="2020-03-06T12:24:00.004" v="10281"/>
        <pc:sldMkLst>
          <pc:docMk/>
          <pc:sldMk cId="3426675552" sldId="355"/>
        </pc:sldMkLst>
        <pc:spChg chg="mod">
          <ac:chgData name="배 수연" userId="ff2535773ad64d2f" providerId="LiveId" clId="{7EF4CD6A-2C92-4FF0-80FA-C6C35EEFC60A}" dt="2020-02-29T15:08:41.698" v="9769" actId="20577"/>
          <ac:spMkLst>
            <pc:docMk/>
            <pc:sldMk cId="3426675552" sldId="355"/>
            <ac:spMk id="12" creationId="{0B917E4D-28E4-476D-8A4F-5657AC85B03D}"/>
          </ac:spMkLst>
        </pc:spChg>
        <pc:spChg chg="add">
          <ac:chgData name="배 수연" userId="ff2535773ad64d2f" providerId="LiveId" clId="{7EF4CD6A-2C92-4FF0-80FA-C6C35EEFC60A}" dt="2020-03-06T12:24:00.004" v="10281"/>
          <ac:spMkLst>
            <pc:docMk/>
            <pc:sldMk cId="3426675552" sldId="355"/>
            <ac:spMk id="13" creationId="{19649DE7-A1DC-44EA-A490-496505363D76}"/>
          </ac:spMkLst>
        </pc:spChg>
      </pc:sldChg>
      <pc:sldChg chg="addSp delSp modSp add">
        <pc:chgData name="배 수연" userId="ff2535773ad64d2f" providerId="LiveId" clId="{7EF4CD6A-2C92-4FF0-80FA-C6C35EEFC60A}" dt="2020-03-09T12:38:07.114" v="14242" actId="14100"/>
        <pc:sldMkLst>
          <pc:docMk/>
          <pc:sldMk cId="1493804232" sldId="356"/>
        </pc:sldMkLst>
        <pc:spChg chg="add mod">
          <ac:chgData name="배 수연" userId="ff2535773ad64d2f" providerId="LiveId" clId="{7EF4CD6A-2C92-4FF0-80FA-C6C35EEFC60A}" dt="2020-03-06T13:36:14.793" v="11280"/>
          <ac:spMkLst>
            <pc:docMk/>
            <pc:sldMk cId="1493804232" sldId="356"/>
            <ac:spMk id="3" creationId="{1D826F63-8793-466E-8EC0-6F44B0D8EE80}"/>
          </ac:spMkLst>
        </pc:spChg>
        <pc:spChg chg="add">
          <ac:chgData name="배 수연" userId="ff2535773ad64d2f" providerId="LiveId" clId="{7EF4CD6A-2C92-4FF0-80FA-C6C35EEFC60A}" dt="2020-03-06T13:36:09.873" v="11266"/>
          <ac:spMkLst>
            <pc:docMk/>
            <pc:sldMk cId="1493804232" sldId="356"/>
            <ac:spMk id="4" creationId="{C8721EF0-57E5-4F08-BA9D-DDFEB5D4CFB0}"/>
          </ac:spMkLst>
        </pc:spChg>
        <pc:spChg chg="add mod">
          <ac:chgData name="배 수연" userId="ff2535773ad64d2f" providerId="LiveId" clId="{7EF4CD6A-2C92-4FF0-80FA-C6C35EEFC60A}" dt="2020-03-06T13:36:23.581" v="11306"/>
          <ac:spMkLst>
            <pc:docMk/>
            <pc:sldMk cId="1493804232" sldId="356"/>
            <ac:spMk id="5" creationId="{450DF524-AF0D-4C8C-AB44-F1DB8B71253B}"/>
          </ac:spMkLst>
        </pc:spChg>
        <pc:spChg chg="add del mod">
          <ac:chgData name="배 수연" userId="ff2535773ad64d2f" providerId="LiveId" clId="{7EF4CD6A-2C92-4FF0-80FA-C6C35EEFC60A}" dt="2020-03-09T11:19:03.870" v="13058" actId="478"/>
          <ac:spMkLst>
            <pc:docMk/>
            <pc:sldMk cId="1493804232" sldId="356"/>
            <ac:spMk id="6" creationId="{3EBCCF0B-D669-44DA-998B-AA0AFE21BF46}"/>
          </ac:spMkLst>
        </pc:spChg>
        <pc:spChg chg="add del mod">
          <ac:chgData name="배 수연" userId="ff2535773ad64d2f" providerId="LiveId" clId="{7EF4CD6A-2C92-4FF0-80FA-C6C35EEFC60A}" dt="2020-03-09T11:15:10.632" v="13033" actId="478"/>
          <ac:spMkLst>
            <pc:docMk/>
            <pc:sldMk cId="1493804232" sldId="356"/>
            <ac:spMk id="7" creationId="{4169C4D3-3D5C-4D2A-959A-B5209B9971A9}"/>
          </ac:spMkLst>
        </pc:spChg>
        <pc:spChg chg="add del mod">
          <ac:chgData name="배 수연" userId="ff2535773ad64d2f" providerId="LiveId" clId="{7EF4CD6A-2C92-4FF0-80FA-C6C35EEFC60A}" dt="2020-03-09T11:18:21.163" v="13044" actId="478"/>
          <ac:spMkLst>
            <pc:docMk/>
            <pc:sldMk cId="1493804232" sldId="356"/>
            <ac:spMk id="8" creationId="{527530ED-440A-4D14-8582-8F72825F00C9}"/>
          </ac:spMkLst>
        </pc:spChg>
        <pc:spChg chg="add mod topLvl">
          <ac:chgData name="배 수연" userId="ff2535773ad64d2f" providerId="LiveId" clId="{7EF4CD6A-2C92-4FF0-80FA-C6C35EEFC60A}" dt="2020-03-09T12:38:03.064" v="14241" actId="14100"/>
          <ac:spMkLst>
            <pc:docMk/>
            <pc:sldMk cId="1493804232" sldId="356"/>
            <ac:spMk id="9" creationId="{BCF30C65-E332-48AF-AFE6-4F0AD580D397}"/>
          </ac:spMkLst>
        </pc:spChg>
        <pc:spChg chg="add mod topLvl">
          <ac:chgData name="배 수연" userId="ff2535773ad64d2f" providerId="LiveId" clId="{7EF4CD6A-2C92-4FF0-80FA-C6C35EEFC60A}" dt="2020-03-09T12:38:07.114" v="14242" actId="14100"/>
          <ac:spMkLst>
            <pc:docMk/>
            <pc:sldMk cId="1493804232" sldId="356"/>
            <ac:spMk id="10" creationId="{98DDBC5C-E72B-4277-8AB1-B9F1EE0D33FE}"/>
          </ac:spMkLst>
        </pc:spChg>
        <pc:spChg chg="add mod topLvl">
          <ac:chgData name="배 수연" userId="ff2535773ad64d2f" providerId="LiveId" clId="{7EF4CD6A-2C92-4FF0-80FA-C6C35EEFC60A}" dt="2020-03-09T12:37:55.917" v="14238" actId="165"/>
          <ac:spMkLst>
            <pc:docMk/>
            <pc:sldMk cId="1493804232" sldId="356"/>
            <ac:spMk id="11" creationId="{1A62D1AE-8A9C-423B-995A-19869AA23C60}"/>
          </ac:spMkLst>
        </pc:spChg>
        <pc:spChg chg="add mod topLvl">
          <ac:chgData name="배 수연" userId="ff2535773ad64d2f" providerId="LiveId" clId="{7EF4CD6A-2C92-4FF0-80FA-C6C35EEFC60A}" dt="2020-03-09T12:37:55.917" v="14238" actId="165"/>
          <ac:spMkLst>
            <pc:docMk/>
            <pc:sldMk cId="1493804232" sldId="356"/>
            <ac:spMk id="12" creationId="{FA846FEB-671F-45D3-A59F-A11A867349BB}"/>
          </ac:spMkLst>
        </pc:spChg>
        <pc:grpChg chg="add del mod">
          <ac:chgData name="배 수연" userId="ff2535773ad64d2f" providerId="LiveId" clId="{7EF4CD6A-2C92-4FF0-80FA-C6C35EEFC60A}" dt="2020-03-09T12:37:55.917" v="14238" actId="165"/>
          <ac:grpSpMkLst>
            <pc:docMk/>
            <pc:sldMk cId="1493804232" sldId="356"/>
            <ac:grpSpMk id="17" creationId="{8F9DC230-1AF8-491F-99AF-5BF6364A4BE8}"/>
          </ac:grpSpMkLst>
        </pc:grpChg>
        <pc:picChg chg="add mod topLvl">
          <ac:chgData name="배 수연" userId="ff2535773ad64d2f" providerId="LiveId" clId="{7EF4CD6A-2C92-4FF0-80FA-C6C35EEFC60A}" dt="2020-03-09T12:37:58.868" v="14240" actId="14100"/>
          <ac:picMkLst>
            <pc:docMk/>
            <pc:sldMk cId="1493804232" sldId="356"/>
            <ac:picMk id="14" creationId="{085855F2-0850-4BBB-B92D-BCA5A8AAEB58}"/>
          </ac:picMkLst>
        </pc:picChg>
        <pc:picChg chg="add mod topLvl modCrop">
          <ac:chgData name="배 수연" userId="ff2535773ad64d2f" providerId="LiveId" clId="{7EF4CD6A-2C92-4FF0-80FA-C6C35EEFC60A}" dt="2020-03-09T12:37:58.868" v="14240" actId="14100"/>
          <ac:picMkLst>
            <pc:docMk/>
            <pc:sldMk cId="1493804232" sldId="356"/>
            <ac:picMk id="16" creationId="{05F4E0E7-D250-40AF-B9BC-89E5ECD041FF}"/>
          </ac:picMkLst>
        </pc:picChg>
      </pc:sldChg>
      <pc:sldChg chg="addSp delSp modSp add">
        <pc:chgData name="배 수연" userId="ff2535773ad64d2f" providerId="LiveId" clId="{7EF4CD6A-2C92-4FF0-80FA-C6C35EEFC60A}" dt="2020-03-09T12:38:39.166" v="14244" actId="14100"/>
        <pc:sldMkLst>
          <pc:docMk/>
          <pc:sldMk cId="2538633905" sldId="357"/>
        </pc:sldMkLst>
        <pc:spChg chg="add">
          <ac:chgData name="배 수연" userId="ff2535773ad64d2f" providerId="LiveId" clId="{7EF4CD6A-2C92-4FF0-80FA-C6C35EEFC60A}" dt="2020-03-06T13:41:54.243" v="12155"/>
          <ac:spMkLst>
            <pc:docMk/>
            <pc:sldMk cId="2538633905" sldId="357"/>
            <ac:spMk id="3" creationId="{FE8E3E23-E0F4-4FC0-AD87-F5DAA4435575}"/>
          </ac:spMkLst>
        </pc:spChg>
        <pc:spChg chg="add">
          <ac:chgData name="배 수연" userId="ff2535773ad64d2f" providerId="LiveId" clId="{7EF4CD6A-2C92-4FF0-80FA-C6C35EEFC60A}" dt="2020-03-06T13:41:54.243" v="12155"/>
          <ac:spMkLst>
            <pc:docMk/>
            <pc:sldMk cId="2538633905" sldId="357"/>
            <ac:spMk id="4" creationId="{EB068447-311D-4CFA-82E2-FDCB7C5AEF19}"/>
          </ac:spMkLst>
        </pc:spChg>
        <pc:spChg chg="add">
          <ac:chgData name="배 수연" userId="ff2535773ad64d2f" providerId="LiveId" clId="{7EF4CD6A-2C92-4FF0-80FA-C6C35EEFC60A}" dt="2020-03-06T13:41:54.243" v="12155"/>
          <ac:spMkLst>
            <pc:docMk/>
            <pc:sldMk cId="2538633905" sldId="357"/>
            <ac:spMk id="5" creationId="{32D8935F-401A-496F-ABB3-F0CE999F4EC6}"/>
          </ac:spMkLst>
        </pc:spChg>
        <pc:spChg chg="add del mod">
          <ac:chgData name="배 수연" userId="ff2535773ad64d2f" providerId="LiveId" clId="{7EF4CD6A-2C92-4FF0-80FA-C6C35EEFC60A}" dt="2020-03-09T11:30:53.849" v="13319" actId="478"/>
          <ac:spMkLst>
            <pc:docMk/>
            <pc:sldMk cId="2538633905" sldId="357"/>
            <ac:spMk id="6" creationId="{08CE9300-04BF-469F-819A-003D29FE4861}"/>
          </ac:spMkLst>
        </pc:spChg>
        <pc:spChg chg="add mod topLvl">
          <ac:chgData name="배 수연" userId="ff2535773ad64d2f" providerId="LiveId" clId="{7EF4CD6A-2C92-4FF0-80FA-C6C35EEFC60A}" dt="2020-03-09T12:38:36.633" v="14243" actId="14100"/>
          <ac:spMkLst>
            <pc:docMk/>
            <pc:sldMk cId="2538633905" sldId="357"/>
            <ac:spMk id="7" creationId="{3FB426CE-8898-4D1A-B25E-3D4753E527D4}"/>
          </ac:spMkLst>
        </pc:spChg>
        <pc:spChg chg="add mod topLvl">
          <ac:chgData name="배 수연" userId="ff2535773ad64d2f" providerId="LiveId" clId="{7EF4CD6A-2C92-4FF0-80FA-C6C35EEFC60A}" dt="2020-03-09T11:40:35.293" v="13449" actId="165"/>
          <ac:spMkLst>
            <pc:docMk/>
            <pc:sldMk cId="2538633905" sldId="357"/>
            <ac:spMk id="8" creationId="{46CE547B-0EE9-4D8A-B6A5-1F9815C62513}"/>
          </ac:spMkLst>
        </pc:spChg>
        <pc:spChg chg="add mod topLvl">
          <ac:chgData name="배 수연" userId="ff2535773ad64d2f" providerId="LiveId" clId="{7EF4CD6A-2C92-4FF0-80FA-C6C35EEFC60A}" dt="2020-03-09T12:38:39.166" v="14244" actId="14100"/>
          <ac:spMkLst>
            <pc:docMk/>
            <pc:sldMk cId="2538633905" sldId="357"/>
            <ac:spMk id="11" creationId="{8629CC18-9B59-4E56-8A93-1CD44D5A16EB}"/>
          </ac:spMkLst>
        </pc:spChg>
        <pc:spChg chg="add del">
          <ac:chgData name="배 수연" userId="ff2535773ad64d2f" providerId="LiveId" clId="{7EF4CD6A-2C92-4FF0-80FA-C6C35EEFC60A}" dt="2020-03-09T11:33:42.282" v="13373" actId="478"/>
          <ac:spMkLst>
            <pc:docMk/>
            <pc:sldMk cId="2538633905" sldId="357"/>
            <ac:spMk id="12" creationId="{2339F43E-FF30-4B87-BBE4-62BBB9CA607B}"/>
          </ac:spMkLst>
        </pc:spChg>
        <pc:spChg chg="add del">
          <ac:chgData name="배 수연" userId="ff2535773ad64d2f" providerId="LiveId" clId="{7EF4CD6A-2C92-4FF0-80FA-C6C35EEFC60A}" dt="2020-03-09T11:33:53.416" v="13376" actId="478"/>
          <ac:spMkLst>
            <pc:docMk/>
            <pc:sldMk cId="2538633905" sldId="357"/>
            <ac:spMk id="13" creationId="{9F254EFD-A6D0-4991-8934-C1DB5A3E849D}"/>
          </ac:spMkLst>
        </pc:spChg>
        <pc:spChg chg="add mod topLvl">
          <ac:chgData name="배 수연" userId="ff2535773ad64d2f" providerId="LiveId" clId="{7EF4CD6A-2C92-4FF0-80FA-C6C35EEFC60A}" dt="2020-03-09T11:40:35.293" v="13449" actId="165"/>
          <ac:spMkLst>
            <pc:docMk/>
            <pc:sldMk cId="2538633905" sldId="357"/>
            <ac:spMk id="21" creationId="{88A7A107-EB91-4B25-A65D-23BF00A7898A}"/>
          </ac:spMkLst>
        </pc:spChg>
        <pc:grpChg chg="add del mod">
          <ac:chgData name="배 수연" userId="ff2535773ad64d2f" providerId="LiveId" clId="{7EF4CD6A-2C92-4FF0-80FA-C6C35EEFC60A}" dt="2020-03-09T11:30:00.196" v="13306" actId="165"/>
          <ac:grpSpMkLst>
            <pc:docMk/>
            <pc:sldMk cId="2538633905" sldId="357"/>
            <ac:grpSpMk id="10" creationId="{5F2324F4-9929-4820-8FD6-DD5959FF8389}"/>
          </ac:grpSpMkLst>
        </pc:grpChg>
        <pc:grpChg chg="add del">
          <ac:chgData name="배 수연" userId="ff2535773ad64d2f" providerId="LiveId" clId="{7EF4CD6A-2C92-4FF0-80FA-C6C35EEFC60A}" dt="2020-03-09T11:35:14.897" v="13394"/>
          <ac:grpSpMkLst>
            <pc:docMk/>
            <pc:sldMk cId="2538633905" sldId="357"/>
            <ac:grpSpMk id="14" creationId="{059ED903-1165-4FCA-801E-7F05C6DDD2C8}"/>
          </ac:grpSpMkLst>
        </pc:grpChg>
        <pc:grpChg chg="add del mod">
          <ac:chgData name="배 수연" userId="ff2535773ad64d2f" providerId="LiveId" clId="{7EF4CD6A-2C92-4FF0-80FA-C6C35EEFC60A}" dt="2020-03-09T11:36:53.780" v="13411" actId="478"/>
          <ac:grpSpMkLst>
            <pc:docMk/>
            <pc:sldMk cId="2538633905" sldId="357"/>
            <ac:grpSpMk id="22" creationId="{94E593EA-0BB9-4624-8382-7086CEA3543E}"/>
          </ac:grpSpMkLst>
        </pc:grpChg>
        <pc:grpChg chg="add del mod">
          <ac:chgData name="배 수연" userId="ff2535773ad64d2f" providerId="LiveId" clId="{7EF4CD6A-2C92-4FF0-80FA-C6C35EEFC60A}" dt="2020-03-09T11:36:55.348" v="13412" actId="478"/>
          <ac:grpSpMkLst>
            <pc:docMk/>
            <pc:sldMk cId="2538633905" sldId="357"/>
            <ac:grpSpMk id="25" creationId="{E8421490-44B6-4D06-9093-68A9824E0B9A}"/>
          </ac:grpSpMkLst>
        </pc:grpChg>
        <pc:grpChg chg="add del mod">
          <ac:chgData name="배 수연" userId="ff2535773ad64d2f" providerId="LiveId" clId="{7EF4CD6A-2C92-4FF0-80FA-C6C35EEFC60A}" dt="2020-03-09T11:36:53.095" v="13410" actId="478"/>
          <ac:grpSpMkLst>
            <pc:docMk/>
            <pc:sldMk cId="2538633905" sldId="357"/>
            <ac:grpSpMk id="28" creationId="{44F34513-D312-4E22-848D-608055BC2B3F}"/>
          </ac:grpSpMkLst>
        </pc:grpChg>
        <pc:grpChg chg="add del mod">
          <ac:chgData name="배 수연" userId="ff2535773ad64d2f" providerId="LiveId" clId="{7EF4CD6A-2C92-4FF0-80FA-C6C35EEFC60A}" dt="2020-03-09T11:40:35.293" v="13449" actId="165"/>
          <ac:grpSpMkLst>
            <pc:docMk/>
            <pc:sldMk cId="2538633905" sldId="357"/>
            <ac:grpSpMk id="34" creationId="{07CE1847-F4BB-4A9B-9FB6-EFE8EBE936BC}"/>
          </ac:grpSpMkLst>
        </pc:grpChg>
        <pc:picChg chg="add del mod">
          <ac:chgData name="배 수연" userId="ff2535773ad64d2f" providerId="LiveId" clId="{7EF4CD6A-2C92-4FF0-80FA-C6C35EEFC60A}" dt="2020-03-09T11:29:53.493" v="13304" actId="478"/>
          <ac:picMkLst>
            <pc:docMk/>
            <pc:sldMk cId="2538633905" sldId="357"/>
            <ac:picMk id="9" creationId="{CF922C07-1195-41DE-8288-182E7E7FCFCB}"/>
          </ac:picMkLst>
        </pc:picChg>
        <pc:picChg chg="add mod topLvl">
          <ac:chgData name="배 수연" userId="ff2535773ad64d2f" providerId="LiveId" clId="{7EF4CD6A-2C92-4FF0-80FA-C6C35EEFC60A}" dt="2020-03-09T11:40:35.293" v="13449" actId="165"/>
          <ac:picMkLst>
            <pc:docMk/>
            <pc:sldMk cId="2538633905" sldId="357"/>
            <ac:picMk id="31" creationId="{769EEC02-4B9F-4B0F-89C3-E8B95C544B6F}"/>
          </ac:picMkLst>
        </pc:picChg>
        <pc:picChg chg="add mod topLvl">
          <ac:chgData name="배 수연" userId="ff2535773ad64d2f" providerId="LiveId" clId="{7EF4CD6A-2C92-4FF0-80FA-C6C35EEFC60A}" dt="2020-03-09T11:40:35.293" v="13449" actId="165"/>
          <ac:picMkLst>
            <pc:docMk/>
            <pc:sldMk cId="2538633905" sldId="357"/>
            <ac:picMk id="32" creationId="{A9FE3408-7BB9-4D0A-844B-88C91A94FACD}"/>
          </ac:picMkLst>
        </pc:picChg>
        <pc:picChg chg="add mod topLvl">
          <ac:chgData name="배 수연" userId="ff2535773ad64d2f" providerId="LiveId" clId="{7EF4CD6A-2C92-4FF0-80FA-C6C35EEFC60A}" dt="2020-03-09T11:40:35.293" v="13449" actId="165"/>
          <ac:picMkLst>
            <pc:docMk/>
            <pc:sldMk cId="2538633905" sldId="357"/>
            <ac:picMk id="33" creationId="{2C3F538C-57F4-4E83-B1D0-DF14D7A1A970}"/>
          </ac:picMkLst>
        </pc:picChg>
      </pc:sldChg>
      <pc:sldChg chg="addSp delSp modSp add">
        <pc:chgData name="배 수연" userId="ff2535773ad64d2f" providerId="LiveId" clId="{7EF4CD6A-2C92-4FF0-80FA-C6C35EEFC60A}" dt="2020-03-09T11:47:30.855" v="13617" actId="20577"/>
        <pc:sldMkLst>
          <pc:docMk/>
          <pc:sldMk cId="3106194320" sldId="358"/>
        </pc:sldMkLst>
        <pc:spChg chg="add del mod">
          <ac:chgData name="배 수연" userId="ff2535773ad64d2f" providerId="LiveId" clId="{7EF4CD6A-2C92-4FF0-80FA-C6C35EEFC60A}" dt="2020-03-09T11:40:48.577" v="13454" actId="478"/>
          <ac:spMkLst>
            <pc:docMk/>
            <pc:sldMk cId="3106194320" sldId="358"/>
            <ac:spMk id="3" creationId="{1C274698-980A-4016-A429-734D77D4D679}"/>
          </ac:spMkLst>
        </pc:spChg>
        <pc:spChg chg="add">
          <ac:chgData name="배 수연" userId="ff2535773ad64d2f" providerId="LiveId" clId="{7EF4CD6A-2C92-4FF0-80FA-C6C35EEFC60A}" dt="2020-03-06T13:44:32.279" v="12719"/>
          <ac:spMkLst>
            <pc:docMk/>
            <pc:sldMk cId="3106194320" sldId="358"/>
            <ac:spMk id="4" creationId="{7524DB7D-7EBB-4169-AEFC-BB90C90A2839}"/>
          </ac:spMkLst>
        </pc:spChg>
        <pc:spChg chg="add">
          <ac:chgData name="배 수연" userId="ff2535773ad64d2f" providerId="LiveId" clId="{7EF4CD6A-2C92-4FF0-80FA-C6C35EEFC60A}" dt="2020-03-06T13:44:32.279" v="12719"/>
          <ac:spMkLst>
            <pc:docMk/>
            <pc:sldMk cId="3106194320" sldId="358"/>
            <ac:spMk id="5" creationId="{BF19CA74-20AC-4936-AFC3-0A57CA38D416}"/>
          </ac:spMkLst>
        </pc:spChg>
        <pc:spChg chg="add">
          <ac:chgData name="배 수연" userId="ff2535773ad64d2f" providerId="LiveId" clId="{7EF4CD6A-2C92-4FF0-80FA-C6C35EEFC60A}" dt="2020-03-06T13:44:32.279" v="12719"/>
          <ac:spMkLst>
            <pc:docMk/>
            <pc:sldMk cId="3106194320" sldId="358"/>
            <ac:spMk id="6" creationId="{9113C026-4930-4011-A229-DED246236D29}"/>
          </ac:spMkLst>
        </pc:spChg>
        <pc:spChg chg="del">
          <ac:chgData name="배 수연" userId="ff2535773ad64d2f" providerId="LiveId" clId="{7EF4CD6A-2C92-4FF0-80FA-C6C35EEFC60A}" dt="2020-03-09T11:39:55.413" v="13447" actId="478"/>
          <ac:spMkLst>
            <pc:docMk/>
            <pc:sldMk cId="3106194320" sldId="358"/>
            <ac:spMk id="9" creationId="{4DD9C0A1-0179-4747-9262-6D5475356010}"/>
          </ac:spMkLst>
        </pc:spChg>
        <pc:spChg chg="del">
          <ac:chgData name="배 수연" userId="ff2535773ad64d2f" providerId="LiveId" clId="{7EF4CD6A-2C92-4FF0-80FA-C6C35EEFC60A}" dt="2020-03-09T11:40:02.216" v="13448" actId="478"/>
          <ac:spMkLst>
            <pc:docMk/>
            <pc:sldMk cId="3106194320" sldId="358"/>
            <ac:spMk id="10" creationId="{4BB1E43B-DCEC-4EB9-B4ED-53AD184AB402}"/>
          </ac:spMkLst>
        </pc:spChg>
        <pc:spChg chg="mod">
          <ac:chgData name="배 수연" userId="ff2535773ad64d2f" providerId="LiveId" clId="{7EF4CD6A-2C92-4FF0-80FA-C6C35EEFC60A}" dt="2020-03-09T11:42:28.695" v="13541" actId="1076"/>
          <ac:spMkLst>
            <pc:docMk/>
            <pc:sldMk cId="3106194320" sldId="358"/>
            <ac:spMk id="11" creationId="{F6D74834-3702-4708-98B4-A10878DEC0B4}"/>
          </ac:spMkLst>
        </pc:spChg>
        <pc:spChg chg="add">
          <ac:chgData name="배 수연" userId="ff2535773ad64d2f" providerId="LiveId" clId="{7EF4CD6A-2C92-4FF0-80FA-C6C35EEFC60A}" dt="2020-03-09T11:39:51.705" v="13446"/>
          <ac:spMkLst>
            <pc:docMk/>
            <pc:sldMk cId="3106194320" sldId="358"/>
            <ac:spMk id="12" creationId="{39848DFE-260E-49E6-AF9F-64AA3B70AF8B}"/>
          </ac:spMkLst>
        </pc:spChg>
        <pc:spChg chg="add mod">
          <ac:chgData name="배 수연" userId="ff2535773ad64d2f" providerId="LiveId" clId="{7EF4CD6A-2C92-4FF0-80FA-C6C35EEFC60A}" dt="2020-03-09T11:47:30.855" v="13617" actId="20577"/>
          <ac:spMkLst>
            <pc:docMk/>
            <pc:sldMk cId="3106194320" sldId="358"/>
            <ac:spMk id="13" creationId="{1C698940-FFBD-4924-A2E0-9A1B78630ABD}"/>
          </ac:spMkLst>
        </pc:spChg>
        <pc:spChg chg="add mod">
          <ac:chgData name="배 수연" userId="ff2535773ad64d2f" providerId="LiveId" clId="{7EF4CD6A-2C92-4FF0-80FA-C6C35EEFC60A}" dt="2020-03-09T11:43:53.483" v="13592" actId="164"/>
          <ac:spMkLst>
            <pc:docMk/>
            <pc:sldMk cId="3106194320" sldId="358"/>
            <ac:spMk id="14" creationId="{798D503C-5E79-4978-97B8-58D6830B1987}"/>
          </ac:spMkLst>
        </pc:spChg>
        <pc:spChg chg="add mod">
          <ac:chgData name="배 수연" userId="ff2535773ad64d2f" providerId="LiveId" clId="{7EF4CD6A-2C92-4FF0-80FA-C6C35EEFC60A}" dt="2020-03-09T11:43:10.574" v="13577" actId="20577"/>
          <ac:spMkLst>
            <pc:docMk/>
            <pc:sldMk cId="3106194320" sldId="358"/>
            <ac:spMk id="16" creationId="{D3229F3E-D3A1-4F3A-979A-9836F436DC0C}"/>
          </ac:spMkLst>
        </pc:spChg>
        <pc:grpChg chg="add mod">
          <ac:chgData name="배 수연" userId="ff2535773ad64d2f" providerId="LiveId" clId="{7EF4CD6A-2C92-4FF0-80FA-C6C35EEFC60A}" dt="2020-03-09T11:43:47.973" v="13591" actId="12789"/>
          <ac:grpSpMkLst>
            <pc:docMk/>
            <pc:sldMk cId="3106194320" sldId="358"/>
            <ac:grpSpMk id="7" creationId="{44E11247-1796-4040-9180-E9B6AD058049}"/>
          </ac:grpSpMkLst>
        </pc:grpChg>
        <pc:grpChg chg="add mod">
          <ac:chgData name="배 수연" userId="ff2535773ad64d2f" providerId="LiveId" clId="{7EF4CD6A-2C92-4FF0-80FA-C6C35EEFC60A}" dt="2020-03-09T11:43:59.169" v="13601" actId="1036"/>
          <ac:grpSpMkLst>
            <pc:docMk/>
            <pc:sldMk cId="3106194320" sldId="358"/>
            <ac:grpSpMk id="17" creationId="{A43512CE-04EF-4F67-9C64-C3E12299B4A7}"/>
          </ac:grpSpMkLst>
        </pc:grpChg>
        <pc:picChg chg="add del">
          <ac:chgData name="배 수연" userId="ff2535773ad64d2f" providerId="LiveId" clId="{7EF4CD6A-2C92-4FF0-80FA-C6C35EEFC60A}" dt="2020-03-09T11:40:56.941" v="13457" actId="478"/>
          <ac:picMkLst>
            <pc:docMk/>
            <pc:sldMk cId="3106194320" sldId="358"/>
            <ac:picMk id="15" creationId="{89A2B9BA-1BBB-41BD-927E-342FE0A6F63E}"/>
          </ac:picMkLst>
        </pc:picChg>
        <pc:picChg chg="add mod">
          <ac:chgData name="배 수연" userId="ff2535773ad64d2f" providerId="LiveId" clId="{7EF4CD6A-2C92-4FF0-80FA-C6C35EEFC60A}" dt="2020-03-09T11:44:52.593" v="13615" actId="1076"/>
          <ac:picMkLst>
            <pc:docMk/>
            <pc:sldMk cId="3106194320" sldId="358"/>
            <ac:picMk id="19" creationId="{7965DA68-9AD8-4D57-98B2-3EDDAE2BAD14}"/>
          </ac:picMkLst>
        </pc:picChg>
      </pc:sldChg>
      <pc:sldChg chg="addSp delSp modSp add">
        <pc:chgData name="배 수연" userId="ff2535773ad64d2f" providerId="LiveId" clId="{7EF4CD6A-2C92-4FF0-80FA-C6C35EEFC60A}" dt="2020-03-09T12:40:19.729" v="14264" actId="14100"/>
        <pc:sldMkLst>
          <pc:docMk/>
          <pc:sldMk cId="100831995" sldId="359"/>
        </pc:sldMkLst>
        <pc:spChg chg="add">
          <ac:chgData name="배 수연" userId="ff2535773ad64d2f" providerId="LiveId" clId="{7EF4CD6A-2C92-4FF0-80FA-C6C35EEFC60A}" dt="2020-03-06T13:44:29.815" v="12718"/>
          <ac:spMkLst>
            <pc:docMk/>
            <pc:sldMk cId="100831995" sldId="359"/>
            <ac:spMk id="3" creationId="{022A512A-48A4-4EBF-9427-E5C19DC56349}"/>
          </ac:spMkLst>
        </pc:spChg>
        <pc:spChg chg="add">
          <ac:chgData name="배 수연" userId="ff2535773ad64d2f" providerId="LiveId" clId="{7EF4CD6A-2C92-4FF0-80FA-C6C35EEFC60A}" dt="2020-03-06T13:44:29.815" v="12718"/>
          <ac:spMkLst>
            <pc:docMk/>
            <pc:sldMk cId="100831995" sldId="359"/>
            <ac:spMk id="4" creationId="{1C9A731F-4CF9-41E9-B8E4-234FF1E4D564}"/>
          </ac:spMkLst>
        </pc:spChg>
        <pc:spChg chg="add mod">
          <ac:chgData name="배 수연" userId="ff2535773ad64d2f" providerId="LiveId" clId="{7EF4CD6A-2C92-4FF0-80FA-C6C35EEFC60A}" dt="2020-03-06T13:45:19.091" v="12979"/>
          <ac:spMkLst>
            <pc:docMk/>
            <pc:sldMk cId="100831995" sldId="359"/>
            <ac:spMk id="5" creationId="{D6E73DDB-BD2D-4B06-A5E3-8E4B425D25BB}"/>
          </ac:spMkLst>
        </pc:spChg>
        <pc:spChg chg="add del">
          <ac:chgData name="배 수연" userId="ff2535773ad64d2f" providerId="LiveId" clId="{7EF4CD6A-2C92-4FF0-80FA-C6C35EEFC60A}" dt="2020-03-09T12:35:05.518" v="14137" actId="478"/>
          <ac:spMkLst>
            <pc:docMk/>
            <pc:sldMk cId="100831995" sldId="359"/>
            <ac:spMk id="6" creationId="{2ADA309B-B220-441B-B2D5-87BC4BA7A4A1}"/>
          </ac:spMkLst>
        </pc:spChg>
        <pc:spChg chg="add del mod">
          <ac:chgData name="배 수연" userId="ff2535773ad64d2f" providerId="LiveId" clId="{7EF4CD6A-2C92-4FF0-80FA-C6C35EEFC60A}" dt="2020-03-09T12:36:16.806" v="14184" actId="478"/>
          <ac:spMkLst>
            <pc:docMk/>
            <pc:sldMk cId="100831995" sldId="359"/>
            <ac:spMk id="7" creationId="{534C646A-8929-4CC6-8C09-3091E101BFB4}"/>
          </ac:spMkLst>
        </pc:spChg>
        <pc:spChg chg="add del mod">
          <ac:chgData name="배 수연" userId="ff2535773ad64d2f" providerId="LiveId" clId="{7EF4CD6A-2C92-4FF0-80FA-C6C35EEFC60A}" dt="2020-03-09T12:36:43.567" v="14230" actId="478"/>
          <ac:spMkLst>
            <pc:docMk/>
            <pc:sldMk cId="100831995" sldId="359"/>
            <ac:spMk id="8" creationId="{50737EBE-5721-43EA-BAEB-0B92A54A666E}"/>
          </ac:spMkLst>
        </pc:spChg>
        <pc:spChg chg="add del">
          <ac:chgData name="배 수연" userId="ff2535773ad64d2f" providerId="LiveId" clId="{7EF4CD6A-2C92-4FF0-80FA-C6C35EEFC60A}" dt="2020-03-06T13:45:49.544" v="12983" actId="478"/>
          <ac:spMkLst>
            <pc:docMk/>
            <pc:sldMk cId="100831995" sldId="359"/>
            <ac:spMk id="9" creationId="{AFB22A26-A913-4699-BC8C-1718CCAE82C6}"/>
          </ac:spMkLst>
        </pc:spChg>
        <pc:spChg chg="add del">
          <ac:chgData name="배 수연" userId="ff2535773ad64d2f" providerId="LiveId" clId="{7EF4CD6A-2C92-4FF0-80FA-C6C35EEFC60A}" dt="2020-03-06T13:45:49.544" v="12983" actId="478"/>
          <ac:spMkLst>
            <pc:docMk/>
            <pc:sldMk cId="100831995" sldId="359"/>
            <ac:spMk id="10" creationId="{1968C736-AA1E-4C9E-B70A-4F4CF237E9FF}"/>
          </ac:spMkLst>
        </pc:spChg>
        <pc:spChg chg="add del">
          <ac:chgData name="배 수연" userId="ff2535773ad64d2f" providerId="LiveId" clId="{7EF4CD6A-2C92-4FF0-80FA-C6C35EEFC60A}" dt="2020-03-06T13:45:49.544" v="12983" actId="478"/>
          <ac:spMkLst>
            <pc:docMk/>
            <pc:sldMk cId="100831995" sldId="359"/>
            <ac:spMk id="11" creationId="{A8051462-229B-4934-8C48-A1824381586D}"/>
          </ac:spMkLst>
        </pc:spChg>
        <pc:spChg chg="add del">
          <ac:chgData name="배 수연" userId="ff2535773ad64d2f" providerId="LiveId" clId="{7EF4CD6A-2C92-4FF0-80FA-C6C35EEFC60A}" dt="2020-03-06T13:45:50.445" v="12984" actId="478"/>
          <ac:spMkLst>
            <pc:docMk/>
            <pc:sldMk cId="100831995" sldId="359"/>
            <ac:spMk id="12" creationId="{669F5C48-A2BF-460F-801B-5152793A8CA8}"/>
          </ac:spMkLst>
        </pc:spChg>
        <pc:spChg chg="add del">
          <ac:chgData name="배 수연" userId="ff2535773ad64d2f" providerId="LiveId" clId="{7EF4CD6A-2C92-4FF0-80FA-C6C35EEFC60A}" dt="2020-03-06T13:45:49.544" v="12983" actId="478"/>
          <ac:spMkLst>
            <pc:docMk/>
            <pc:sldMk cId="100831995" sldId="359"/>
            <ac:spMk id="13" creationId="{3A786C24-94A0-41AD-94FA-34F9C180C5D6}"/>
          </ac:spMkLst>
        </pc:spChg>
        <pc:spChg chg="add mod">
          <ac:chgData name="배 수연" userId="ff2535773ad64d2f" providerId="LiveId" clId="{7EF4CD6A-2C92-4FF0-80FA-C6C35EEFC60A}" dt="2020-03-09T12:40:16.572" v="14263" actId="14100"/>
          <ac:spMkLst>
            <pc:docMk/>
            <pc:sldMk cId="100831995" sldId="359"/>
            <ac:spMk id="13" creationId="{92ED57FF-A796-4D26-A94B-BD83DCFEDC86}"/>
          </ac:spMkLst>
        </pc:spChg>
        <pc:spChg chg="add del">
          <ac:chgData name="배 수연" userId="ff2535773ad64d2f" providerId="LiveId" clId="{7EF4CD6A-2C92-4FF0-80FA-C6C35EEFC60A}" dt="2020-03-06T13:45:49.544" v="12983" actId="478"/>
          <ac:spMkLst>
            <pc:docMk/>
            <pc:sldMk cId="100831995" sldId="359"/>
            <ac:spMk id="14" creationId="{1335681C-5AE1-4D8B-AF1B-E82977D21DF3}"/>
          </ac:spMkLst>
        </pc:spChg>
        <pc:spChg chg="add mod">
          <ac:chgData name="배 수연" userId="ff2535773ad64d2f" providerId="LiveId" clId="{7EF4CD6A-2C92-4FF0-80FA-C6C35EEFC60A}" dt="2020-03-09T12:40:19.729" v="14264" actId="14100"/>
          <ac:spMkLst>
            <pc:docMk/>
            <pc:sldMk cId="100831995" sldId="359"/>
            <ac:spMk id="14" creationId="{E6147E3A-27C0-4C0E-B124-70DB8A1A323B}"/>
          </ac:spMkLst>
        </pc:spChg>
        <pc:spChg chg="add mod">
          <ac:chgData name="배 수연" userId="ff2535773ad64d2f" providerId="LiveId" clId="{7EF4CD6A-2C92-4FF0-80FA-C6C35EEFC60A}" dt="2020-03-09T12:36:22.144" v="14195"/>
          <ac:spMkLst>
            <pc:docMk/>
            <pc:sldMk cId="100831995" sldId="359"/>
            <ac:spMk id="15" creationId="{3F1AEDCD-EA8B-482D-8925-9B76414D4BA0}"/>
          </ac:spMkLst>
        </pc:spChg>
        <pc:spChg chg="add mod">
          <ac:chgData name="배 수연" userId="ff2535773ad64d2f" providerId="LiveId" clId="{7EF4CD6A-2C92-4FF0-80FA-C6C35EEFC60A}" dt="2020-03-09T12:36:42.424" v="14229" actId="1076"/>
          <ac:spMkLst>
            <pc:docMk/>
            <pc:sldMk cId="100831995" sldId="359"/>
            <ac:spMk id="16" creationId="{437D4655-53A0-4E7C-8CB0-21E510F07B21}"/>
          </ac:spMkLst>
        </pc:spChg>
        <pc:spChg chg="del topLvl">
          <ac:chgData name="배 수연" userId="ff2535773ad64d2f" providerId="LiveId" clId="{7EF4CD6A-2C92-4FF0-80FA-C6C35EEFC60A}" dt="2020-03-06T13:45:58.072" v="12988" actId="478"/>
          <ac:spMkLst>
            <pc:docMk/>
            <pc:sldMk cId="100831995" sldId="359"/>
            <ac:spMk id="16" creationId="{C207194D-40C7-44F0-9F65-CFA7546A50B4}"/>
          </ac:spMkLst>
        </pc:spChg>
        <pc:spChg chg="del topLvl">
          <ac:chgData name="배 수연" userId="ff2535773ad64d2f" providerId="LiveId" clId="{7EF4CD6A-2C92-4FF0-80FA-C6C35EEFC60A}" dt="2020-03-06T13:45:57.180" v="12987" actId="478"/>
          <ac:spMkLst>
            <pc:docMk/>
            <pc:sldMk cId="100831995" sldId="359"/>
            <ac:spMk id="17" creationId="{D3480E44-5FFE-43D5-B30A-D65FC515EBB7}"/>
          </ac:spMkLst>
        </pc:spChg>
        <pc:spChg chg="del topLvl">
          <ac:chgData name="배 수연" userId="ff2535773ad64d2f" providerId="LiveId" clId="{7EF4CD6A-2C92-4FF0-80FA-C6C35EEFC60A}" dt="2020-03-06T13:45:53.535" v="12985" actId="478"/>
          <ac:spMkLst>
            <pc:docMk/>
            <pc:sldMk cId="100831995" sldId="359"/>
            <ac:spMk id="19" creationId="{0434C112-96AE-441F-9291-7BA763807A3A}"/>
          </ac:spMkLst>
        </pc:spChg>
        <pc:spChg chg="del topLvl">
          <ac:chgData name="배 수연" userId="ff2535773ad64d2f" providerId="LiveId" clId="{7EF4CD6A-2C92-4FF0-80FA-C6C35EEFC60A}" dt="2020-03-06T13:45:54.509" v="12986" actId="478"/>
          <ac:spMkLst>
            <pc:docMk/>
            <pc:sldMk cId="100831995" sldId="359"/>
            <ac:spMk id="20" creationId="{9E02EC84-EE0C-446B-8E67-8D15C363C30B}"/>
          </ac:spMkLst>
        </pc:spChg>
        <pc:spChg chg="add del mod">
          <ac:chgData name="배 수연" userId="ff2535773ad64d2f" providerId="LiveId" clId="{7EF4CD6A-2C92-4FF0-80FA-C6C35EEFC60A}" dt="2020-03-09T12:35:37.725" v="14159" actId="478"/>
          <ac:spMkLst>
            <pc:docMk/>
            <pc:sldMk cId="100831995" sldId="359"/>
            <ac:spMk id="25" creationId="{89ECD469-D05B-4E13-930F-42D7BC9F86B0}"/>
          </ac:spMkLst>
        </pc:spChg>
        <pc:spChg chg="add del">
          <ac:chgData name="배 수연" userId="ff2535773ad64d2f" providerId="LiveId" clId="{7EF4CD6A-2C92-4FF0-80FA-C6C35EEFC60A}" dt="2020-03-09T12:34:42.843" v="14133" actId="478"/>
          <ac:spMkLst>
            <pc:docMk/>
            <pc:sldMk cId="100831995" sldId="359"/>
            <ac:spMk id="27" creationId="{2FED127D-A746-4624-B0DE-E5804483951D}"/>
          </ac:spMkLst>
        </pc:spChg>
        <pc:spChg chg="add del">
          <ac:chgData name="배 수연" userId="ff2535773ad64d2f" providerId="LiveId" clId="{7EF4CD6A-2C92-4FF0-80FA-C6C35EEFC60A}" dt="2020-03-09T12:34:44.517" v="14134" actId="478"/>
          <ac:spMkLst>
            <pc:docMk/>
            <pc:sldMk cId="100831995" sldId="359"/>
            <ac:spMk id="28" creationId="{12B51A70-215A-4B74-95C2-07863B8DBDED}"/>
          </ac:spMkLst>
        </pc:spChg>
        <pc:grpChg chg="add del">
          <ac:chgData name="배 수연" userId="ff2535773ad64d2f" providerId="LiveId" clId="{7EF4CD6A-2C92-4FF0-80FA-C6C35EEFC60A}" dt="2020-03-06T13:45:57.180" v="12987" actId="478"/>
          <ac:grpSpMkLst>
            <pc:docMk/>
            <pc:sldMk cId="100831995" sldId="359"/>
            <ac:grpSpMk id="15" creationId="{019AB3C5-2537-47B2-9697-7EFE6B120D8B}"/>
          </ac:grpSpMkLst>
        </pc:grpChg>
        <pc:grpChg chg="add del">
          <ac:chgData name="배 수연" userId="ff2535773ad64d2f" providerId="LiveId" clId="{7EF4CD6A-2C92-4FF0-80FA-C6C35EEFC60A}" dt="2020-03-06T13:45:53.535" v="12985" actId="478"/>
          <ac:grpSpMkLst>
            <pc:docMk/>
            <pc:sldMk cId="100831995" sldId="359"/>
            <ac:grpSpMk id="18" creationId="{64BFD599-0329-47FF-B1ED-5CEB2760AA0A}"/>
          </ac:grpSpMkLst>
        </pc:grpChg>
        <pc:grpChg chg="add del">
          <ac:chgData name="배 수연" userId="ff2535773ad64d2f" providerId="LiveId" clId="{7EF4CD6A-2C92-4FF0-80FA-C6C35EEFC60A}" dt="2020-03-06T13:45:58.610" v="12989" actId="478"/>
          <ac:grpSpMkLst>
            <pc:docMk/>
            <pc:sldMk cId="100831995" sldId="359"/>
            <ac:grpSpMk id="21" creationId="{4BDDB673-CAF5-4371-B21C-30DF42F55464}"/>
          </ac:grpSpMkLst>
        </pc:grpChg>
        <pc:picChg chg="add mod modCrop">
          <ac:chgData name="배 수연" userId="ff2535773ad64d2f" providerId="LiveId" clId="{7EF4CD6A-2C92-4FF0-80FA-C6C35EEFC60A}" dt="2020-03-09T12:39:51.907" v="14262" actId="1076"/>
          <ac:picMkLst>
            <pc:docMk/>
            <pc:sldMk cId="100831995" sldId="359"/>
            <ac:picMk id="10" creationId="{5792D658-B968-4E13-A4BE-BDF5D6127604}"/>
          </ac:picMkLst>
        </pc:picChg>
        <pc:picChg chg="add del">
          <ac:chgData name="배 수연" userId="ff2535773ad64d2f" providerId="LiveId" clId="{7EF4CD6A-2C92-4FF0-80FA-C6C35EEFC60A}" dt="2020-03-06T13:46:40.260" v="12990" actId="478"/>
          <ac:picMkLst>
            <pc:docMk/>
            <pc:sldMk cId="100831995" sldId="359"/>
            <ac:picMk id="24" creationId="{0F5CFF4C-5B94-422F-AF2A-F014B3D66189}"/>
          </ac:picMkLst>
        </pc:picChg>
        <pc:picChg chg="add del">
          <ac:chgData name="배 수연" userId="ff2535773ad64d2f" providerId="LiveId" clId="{7EF4CD6A-2C92-4FF0-80FA-C6C35EEFC60A}" dt="2020-03-06T13:47:49.313" v="13024" actId="478"/>
          <ac:picMkLst>
            <pc:docMk/>
            <pc:sldMk cId="100831995" sldId="359"/>
            <ac:picMk id="26" creationId="{7E8B8559-DC6B-4D71-8D3C-E7413BABCCD3}"/>
          </ac:picMkLst>
        </pc:picChg>
        <pc:picChg chg="add mod">
          <ac:chgData name="배 수연" userId="ff2535773ad64d2f" providerId="LiveId" clId="{7EF4CD6A-2C92-4FF0-80FA-C6C35EEFC60A}" dt="2020-03-09T12:36:54.078" v="14235" actId="1076"/>
          <ac:picMkLst>
            <pc:docMk/>
            <pc:sldMk cId="100831995" sldId="359"/>
            <ac:picMk id="4098" creationId="{F0778CE5-1F17-408D-8412-323D01F78D34}"/>
          </ac:picMkLst>
        </pc:picChg>
      </pc:sldChg>
      <pc:sldChg chg="addSp delSp modSp add">
        <pc:chgData name="배 수연" userId="ff2535773ad64d2f" providerId="LiveId" clId="{7EF4CD6A-2C92-4FF0-80FA-C6C35EEFC60A}" dt="2020-03-09T13:33:08.542" v="14896" actId="20577"/>
        <pc:sldMkLst>
          <pc:docMk/>
          <pc:sldMk cId="169000675" sldId="360"/>
        </pc:sldMkLst>
        <pc:spChg chg="add">
          <ac:chgData name="배 수연" userId="ff2535773ad64d2f" providerId="LiveId" clId="{7EF4CD6A-2C92-4FF0-80FA-C6C35EEFC60A}" dt="2020-03-09T11:48:32.461" v="13622"/>
          <ac:spMkLst>
            <pc:docMk/>
            <pc:sldMk cId="169000675" sldId="360"/>
            <ac:spMk id="3" creationId="{371FDE01-040B-4D06-ADD4-2C5E1524891A}"/>
          </ac:spMkLst>
        </pc:spChg>
        <pc:spChg chg="add">
          <ac:chgData name="배 수연" userId="ff2535773ad64d2f" providerId="LiveId" clId="{7EF4CD6A-2C92-4FF0-80FA-C6C35EEFC60A}" dt="2020-03-09T11:48:32.461" v="13622"/>
          <ac:spMkLst>
            <pc:docMk/>
            <pc:sldMk cId="169000675" sldId="360"/>
            <ac:spMk id="4" creationId="{6B508017-CFCE-41AD-8C3D-B66660C7505B}"/>
          </ac:spMkLst>
        </pc:spChg>
        <pc:spChg chg="add mod">
          <ac:chgData name="배 수연" userId="ff2535773ad64d2f" providerId="LiveId" clId="{7EF4CD6A-2C92-4FF0-80FA-C6C35EEFC60A}" dt="2020-03-09T11:48:43.328" v="13648"/>
          <ac:spMkLst>
            <pc:docMk/>
            <pc:sldMk cId="169000675" sldId="360"/>
            <ac:spMk id="5" creationId="{53EF4B97-B556-4424-9EDC-719290BEE557}"/>
          </ac:spMkLst>
        </pc:spChg>
        <pc:spChg chg="add del mod">
          <ac:chgData name="배 수연" userId="ff2535773ad64d2f" providerId="LiveId" clId="{7EF4CD6A-2C92-4FF0-80FA-C6C35EEFC60A}" dt="2020-03-09T12:04:11.267" v="13706" actId="478"/>
          <ac:spMkLst>
            <pc:docMk/>
            <pc:sldMk cId="169000675" sldId="360"/>
            <ac:spMk id="6" creationId="{52193C1A-A753-4868-9782-CD63C5D7E7F9}"/>
          </ac:spMkLst>
        </pc:spChg>
        <pc:spChg chg="add del mod">
          <ac:chgData name="배 수연" userId="ff2535773ad64d2f" providerId="LiveId" clId="{7EF4CD6A-2C92-4FF0-80FA-C6C35EEFC60A}" dt="2020-03-09T12:04:10.668" v="13705" actId="478"/>
          <ac:spMkLst>
            <pc:docMk/>
            <pc:sldMk cId="169000675" sldId="360"/>
            <ac:spMk id="7" creationId="{5F99F67B-2A96-4082-AD42-25CAB384FD00}"/>
          </ac:spMkLst>
        </pc:spChg>
        <pc:spChg chg="add del mod">
          <ac:chgData name="배 수연" userId="ff2535773ad64d2f" providerId="LiveId" clId="{7EF4CD6A-2C92-4FF0-80FA-C6C35EEFC60A}" dt="2020-03-09T12:04:11.754" v="13707" actId="478"/>
          <ac:spMkLst>
            <pc:docMk/>
            <pc:sldMk cId="169000675" sldId="360"/>
            <ac:spMk id="8" creationId="{4C620BED-632D-4C5F-9DE1-B810BFB96D9C}"/>
          </ac:spMkLst>
        </pc:spChg>
        <pc:spChg chg="add mod">
          <ac:chgData name="배 수연" userId="ff2535773ad64d2f" providerId="LiveId" clId="{7EF4CD6A-2C92-4FF0-80FA-C6C35EEFC60A}" dt="2020-03-09T12:33:08.280" v="14132" actId="1076"/>
          <ac:spMkLst>
            <pc:docMk/>
            <pc:sldMk cId="169000675" sldId="360"/>
            <ac:spMk id="13" creationId="{0291BC4D-BC14-436F-B90E-53453886CB39}"/>
          </ac:spMkLst>
        </pc:spChg>
        <pc:spChg chg="add mod">
          <ac:chgData name="배 수연" userId="ff2535773ad64d2f" providerId="LiveId" clId="{7EF4CD6A-2C92-4FF0-80FA-C6C35EEFC60A}" dt="2020-03-09T13:33:08.542" v="14896" actId="20577"/>
          <ac:spMkLst>
            <pc:docMk/>
            <pc:sldMk cId="169000675" sldId="360"/>
            <ac:spMk id="14" creationId="{6439F340-12FD-4ACD-8803-D5CD83456914}"/>
          </ac:spMkLst>
        </pc:spChg>
        <pc:spChg chg="add del mod">
          <ac:chgData name="배 수연" userId="ff2535773ad64d2f" providerId="LiveId" clId="{7EF4CD6A-2C92-4FF0-80FA-C6C35EEFC60A}" dt="2020-03-09T12:15:59.944" v="13952" actId="11529"/>
          <ac:spMkLst>
            <pc:docMk/>
            <pc:sldMk cId="169000675" sldId="360"/>
            <ac:spMk id="20" creationId="{53600FB8-C133-4C7B-8003-20DA63EAB752}"/>
          </ac:spMkLst>
        </pc:spChg>
        <pc:spChg chg="add mod">
          <ac:chgData name="배 수연" userId="ff2535773ad64d2f" providerId="LiveId" clId="{7EF4CD6A-2C92-4FF0-80FA-C6C35EEFC60A}" dt="2020-03-09T12:17:10.027" v="13977" actId="1076"/>
          <ac:spMkLst>
            <pc:docMk/>
            <pc:sldMk cId="169000675" sldId="360"/>
            <ac:spMk id="21" creationId="{1B894050-B766-415D-9827-0DBF9E2575D1}"/>
          </ac:spMkLst>
        </pc:spChg>
        <pc:spChg chg="add mod ord">
          <ac:chgData name="배 수연" userId="ff2535773ad64d2f" providerId="LiveId" clId="{7EF4CD6A-2C92-4FF0-80FA-C6C35EEFC60A}" dt="2020-03-09T12:18:06.796" v="13993" actId="164"/>
          <ac:spMkLst>
            <pc:docMk/>
            <pc:sldMk cId="169000675" sldId="360"/>
            <ac:spMk id="23" creationId="{D7CE3CCA-075C-4CEC-A432-230D7817C54B}"/>
          </ac:spMkLst>
        </pc:spChg>
        <pc:spChg chg="add mod ord">
          <ac:chgData name="배 수연" userId="ff2535773ad64d2f" providerId="LiveId" clId="{7EF4CD6A-2C92-4FF0-80FA-C6C35EEFC60A}" dt="2020-03-09T12:18:27.499" v="14000" actId="1076"/>
          <ac:spMkLst>
            <pc:docMk/>
            <pc:sldMk cId="169000675" sldId="360"/>
            <ac:spMk id="25" creationId="{A957A6F9-1C07-4431-8A6B-665C540FC9D7}"/>
          </ac:spMkLst>
        </pc:spChg>
        <pc:spChg chg="add mod">
          <ac:chgData name="배 수연" userId="ff2535773ad64d2f" providerId="LiveId" clId="{7EF4CD6A-2C92-4FF0-80FA-C6C35EEFC60A}" dt="2020-03-09T12:18:49.735" v="14006" actId="1076"/>
          <ac:spMkLst>
            <pc:docMk/>
            <pc:sldMk cId="169000675" sldId="360"/>
            <ac:spMk id="26" creationId="{6F8DF315-A50C-4711-9701-AB35A099DBB5}"/>
          </ac:spMkLst>
        </pc:spChg>
        <pc:spChg chg="add mod">
          <ac:chgData name="배 수연" userId="ff2535773ad64d2f" providerId="LiveId" clId="{7EF4CD6A-2C92-4FF0-80FA-C6C35EEFC60A}" dt="2020-03-09T12:23:54.471" v="14125" actId="164"/>
          <ac:spMkLst>
            <pc:docMk/>
            <pc:sldMk cId="169000675" sldId="360"/>
            <ac:spMk id="41" creationId="{7536B373-EA0A-469F-8440-4799568D1175}"/>
          </ac:spMkLst>
        </pc:spChg>
        <pc:spChg chg="add mod">
          <ac:chgData name="배 수연" userId="ff2535773ad64d2f" providerId="LiveId" clId="{7EF4CD6A-2C92-4FF0-80FA-C6C35EEFC60A}" dt="2020-03-09T12:22:37.415" v="14106" actId="1035"/>
          <ac:spMkLst>
            <pc:docMk/>
            <pc:sldMk cId="169000675" sldId="360"/>
            <ac:spMk id="42" creationId="{05323A43-E6FB-4CE5-AA0F-1C42FA542D10}"/>
          </ac:spMkLst>
        </pc:spChg>
        <pc:grpChg chg="add mod">
          <ac:chgData name="배 수연" userId="ff2535773ad64d2f" providerId="LiveId" clId="{7EF4CD6A-2C92-4FF0-80FA-C6C35EEFC60A}" dt="2020-03-09T12:17:04.756" v="13976" actId="14100"/>
          <ac:grpSpMkLst>
            <pc:docMk/>
            <pc:sldMk cId="169000675" sldId="360"/>
            <ac:grpSpMk id="19" creationId="{FE351F41-4BE4-4DDD-95B5-0BD9B266355B}"/>
          </ac:grpSpMkLst>
        </pc:grpChg>
        <pc:grpChg chg="add mod">
          <ac:chgData name="배 수연" userId="ff2535773ad64d2f" providerId="LiveId" clId="{7EF4CD6A-2C92-4FF0-80FA-C6C35EEFC60A}" dt="2020-03-09T12:18:09.054" v="13994" actId="1076"/>
          <ac:grpSpMkLst>
            <pc:docMk/>
            <pc:sldMk cId="169000675" sldId="360"/>
            <ac:grpSpMk id="24" creationId="{477BD28F-2E8F-405F-AE35-5B34E937F3E8}"/>
          </ac:grpSpMkLst>
        </pc:grpChg>
        <pc:grpChg chg="add del mod">
          <ac:chgData name="배 수연" userId="ff2535773ad64d2f" providerId="LiveId" clId="{7EF4CD6A-2C92-4FF0-80FA-C6C35EEFC60A}" dt="2020-03-09T12:19:11.701" v="14012" actId="478"/>
          <ac:grpSpMkLst>
            <pc:docMk/>
            <pc:sldMk cId="169000675" sldId="360"/>
            <ac:grpSpMk id="31" creationId="{7ACBF444-1E68-4C92-A52D-97EECB4898DB}"/>
          </ac:grpSpMkLst>
        </pc:grpChg>
        <pc:grpChg chg="add mod">
          <ac:chgData name="배 수연" userId="ff2535773ad64d2f" providerId="LiveId" clId="{7EF4CD6A-2C92-4FF0-80FA-C6C35EEFC60A}" dt="2020-03-09T12:24:06.913" v="14129" actId="1076"/>
          <ac:grpSpMkLst>
            <pc:docMk/>
            <pc:sldMk cId="169000675" sldId="360"/>
            <ac:grpSpMk id="45" creationId="{CFC007E8-ECFD-4E60-8AF5-031E081B7423}"/>
          </ac:grpSpMkLst>
        </pc:grpChg>
        <pc:picChg chg="add mod">
          <ac:chgData name="배 수연" userId="ff2535773ad64d2f" providerId="LiveId" clId="{7EF4CD6A-2C92-4FF0-80FA-C6C35EEFC60A}" dt="2020-03-09T12:23:54.471" v="14125" actId="164"/>
          <ac:picMkLst>
            <pc:docMk/>
            <pc:sldMk cId="169000675" sldId="360"/>
            <ac:picMk id="40" creationId="{EDBFE232-7649-443C-AE3C-54414C20FB7A}"/>
          </ac:picMkLst>
        </pc:picChg>
        <pc:picChg chg="add mod">
          <ac:chgData name="배 수연" userId="ff2535773ad64d2f" providerId="LiveId" clId="{7EF4CD6A-2C92-4FF0-80FA-C6C35EEFC60A}" dt="2020-03-09T12:24:25.151" v="14131" actId="1076"/>
          <ac:picMkLst>
            <pc:docMk/>
            <pc:sldMk cId="169000675" sldId="360"/>
            <ac:picMk id="44" creationId="{B35B88ED-78F4-406E-AD44-9F29328A5A32}"/>
          </ac:picMkLst>
        </pc:picChg>
        <pc:picChg chg="add mod">
          <ac:chgData name="배 수연" userId="ff2535773ad64d2f" providerId="LiveId" clId="{7EF4CD6A-2C92-4FF0-80FA-C6C35EEFC60A}" dt="2020-03-09T12:18:06.796" v="13993" actId="164"/>
          <ac:picMkLst>
            <pc:docMk/>
            <pc:sldMk cId="169000675" sldId="360"/>
            <ac:picMk id="1026" creationId="{F50972C3-7430-45B6-B721-94141B7C9FFD}"/>
          </ac:picMkLst>
        </pc:picChg>
        <pc:picChg chg="add del mod">
          <ac:chgData name="배 수연" userId="ff2535773ad64d2f" providerId="LiveId" clId="{7EF4CD6A-2C92-4FF0-80FA-C6C35EEFC60A}" dt="2020-03-09T11:58:57.889" v="13676" actId="478"/>
          <ac:picMkLst>
            <pc:docMk/>
            <pc:sldMk cId="169000675" sldId="360"/>
            <ac:picMk id="1028" creationId="{FC6EDEE5-DCB6-449E-8C87-D781BC7861A0}"/>
          </ac:picMkLst>
        </pc:picChg>
        <pc:picChg chg="add del mod">
          <ac:chgData name="배 수연" userId="ff2535773ad64d2f" providerId="LiveId" clId="{7EF4CD6A-2C92-4FF0-80FA-C6C35EEFC60A}" dt="2020-03-09T12:12:14.571" v="13806" actId="478"/>
          <ac:picMkLst>
            <pc:docMk/>
            <pc:sldMk cId="169000675" sldId="360"/>
            <ac:picMk id="1030" creationId="{380B69F4-952C-452F-8181-981066B2CBB2}"/>
          </ac:picMkLst>
        </pc:picChg>
        <pc:picChg chg="add mod">
          <ac:chgData name="배 수연" userId="ff2535773ad64d2f" providerId="LiveId" clId="{7EF4CD6A-2C92-4FF0-80FA-C6C35EEFC60A}" dt="2020-03-09T12:19:01.185" v="14009" actId="1076"/>
          <ac:picMkLst>
            <pc:docMk/>
            <pc:sldMk cId="169000675" sldId="360"/>
            <ac:picMk id="1032" creationId="{5E0533F1-4718-4898-AAA2-D79FE4633A9A}"/>
          </ac:picMkLst>
        </pc:picChg>
        <pc:picChg chg="add del mod">
          <ac:chgData name="배 수연" userId="ff2535773ad64d2f" providerId="LiveId" clId="{7EF4CD6A-2C92-4FF0-80FA-C6C35EEFC60A}" dt="2020-03-09T12:21:18.919" v="14076" actId="478"/>
          <ac:picMkLst>
            <pc:docMk/>
            <pc:sldMk cId="169000675" sldId="360"/>
            <ac:picMk id="1034" creationId="{E2783CB0-E9CD-4A65-B098-9F0849C6717E}"/>
          </ac:picMkLst>
        </pc:picChg>
        <pc:cxnChg chg="add del mod">
          <ac:chgData name="배 수연" userId="ff2535773ad64d2f" providerId="LiveId" clId="{7EF4CD6A-2C92-4FF0-80FA-C6C35EEFC60A}" dt="2020-03-09T12:14:43.192" v="13933" actId="11529"/>
          <ac:cxnSpMkLst>
            <pc:docMk/>
            <pc:sldMk cId="169000675" sldId="360"/>
            <ac:cxnSpMk id="10" creationId="{112F6BD7-3D8C-4EF4-B321-1FF8E5B5960A}"/>
          </ac:cxnSpMkLst>
        </pc:cxnChg>
        <pc:cxnChg chg="add del mod">
          <ac:chgData name="배 수연" userId="ff2535773ad64d2f" providerId="LiveId" clId="{7EF4CD6A-2C92-4FF0-80FA-C6C35EEFC60A}" dt="2020-03-09T12:15:07.105" v="13939" actId="11529"/>
          <ac:cxnSpMkLst>
            <pc:docMk/>
            <pc:sldMk cId="169000675" sldId="360"/>
            <ac:cxnSpMk id="12" creationId="{8D1F2003-9D5D-42A9-AA8D-7584DCF90781}"/>
          </ac:cxnSpMkLst>
        </pc:cxnChg>
        <pc:cxnChg chg="add mod">
          <ac:chgData name="배 수연" userId="ff2535773ad64d2f" providerId="LiveId" clId="{7EF4CD6A-2C92-4FF0-80FA-C6C35EEFC60A}" dt="2020-03-09T12:15:41.900" v="13947" actId="692"/>
          <ac:cxnSpMkLst>
            <pc:docMk/>
            <pc:sldMk cId="169000675" sldId="360"/>
            <ac:cxnSpMk id="17" creationId="{2612EED4-1475-49B6-9335-3FDA9B4B3A43}"/>
          </ac:cxnSpMkLst>
        </pc:cxnChg>
        <pc:cxnChg chg="add mod">
          <ac:chgData name="배 수연" userId="ff2535773ad64d2f" providerId="LiveId" clId="{7EF4CD6A-2C92-4FF0-80FA-C6C35EEFC60A}" dt="2020-03-09T12:15:41.900" v="13947" actId="692"/>
          <ac:cxnSpMkLst>
            <pc:docMk/>
            <pc:sldMk cId="169000675" sldId="360"/>
            <ac:cxnSpMk id="22" creationId="{C31DEE15-9E47-46F5-99FB-C44DA152BB82}"/>
          </ac:cxnSpMkLst>
        </pc:cxnChg>
        <pc:cxnChg chg="add del mod">
          <ac:chgData name="배 수연" userId="ff2535773ad64d2f" providerId="LiveId" clId="{7EF4CD6A-2C92-4FF0-80FA-C6C35EEFC60A}" dt="2020-03-09T12:19:15.391" v="14014" actId="11529"/>
          <ac:cxnSpMkLst>
            <pc:docMk/>
            <pc:sldMk cId="169000675" sldId="360"/>
            <ac:cxnSpMk id="28" creationId="{96E07A97-5440-4DD4-B5B3-C10ED7F3FFC1}"/>
          </ac:cxnSpMkLst>
        </pc:cxnChg>
        <pc:cxnChg chg="add mod">
          <ac:chgData name="배 수연" userId="ff2535773ad64d2f" providerId="LiveId" clId="{7EF4CD6A-2C92-4FF0-80FA-C6C35EEFC60A}" dt="2020-03-09T12:33:08.280" v="14132" actId="1076"/>
          <ac:cxnSpMkLst>
            <pc:docMk/>
            <pc:sldMk cId="169000675" sldId="360"/>
            <ac:cxnSpMk id="30" creationId="{A9BB5B6E-504A-4048-A841-833360BF9B43}"/>
          </ac:cxnSpMkLst>
        </pc:cxnChg>
        <pc:cxnChg chg="add mod">
          <ac:chgData name="배 수연" userId="ff2535773ad64d2f" providerId="LiveId" clId="{7EF4CD6A-2C92-4FF0-80FA-C6C35EEFC60A}" dt="2020-03-09T12:22:37.415" v="14106" actId="1035"/>
          <ac:cxnSpMkLst>
            <pc:docMk/>
            <pc:sldMk cId="169000675" sldId="360"/>
            <ac:cxnSpMk id="38" creationId="{78288312-C22E-46E0-BC32-5901E358403A}"/>
          </ac:cxnSpMkLst>
        </pc:cxnChg>
      </pc:sldChg>
      <pc:sldChg chg="addSp delSp modSp add">
        <pc:chgData name="배 수연" userId="ff2535773ad64d2f" providerId="LiveId" clId="{7EF4CD6A-2C92-4FF0-80FA-C6C35EEFC60A}" dt="2020-03-09T13:17:06.522" v="14712" actId="113"/>
        <pc:sldMkLst>
          <pc:docMk/>
          <pc:sldMk cId="2290781959" sldId="361"/>
        </pc:sldMkLst>
        <pc:spChg chg="add">
          <ac:chgData name="배 수연" userId="ff2535773ad64d2f" providerId="LiveId" clId="{7EF4CD6A-2C92-4FF0-80FA-C6C35EEFC60A}" dt="2020-03-09T12:44:02.187" v="14269"/>
          <ac:spMkLst>
            <pc:docMk/>
            <pc:sldMk cId="2290781959" sldId="361"/>
            <ac:spMk id="3" creationId="{F21C14AB-066B-4A48-94C7-F323E369745A}"/>
          </ac:spMkLst>
        </pc:spChg>
        <pc:spChg chg="add">
          <ac:chgData name="배 수연" userId="ff2535773ad64d2f" providerId="LiveId" clId="{7EF4CD6A-2C92-4FF0-80FA-C6C35EEFC60A}" dt="2020-03-09T12:44:02.187" v="14269"/>
          <ac:spMkLst>
            <pc:docMk/>
            <pc:sldMk cId="2290781959" sldId="361"/>
            <ac:spMk id="4" creationId="{CC960648-44EC-4771-9FBB-53B66F1B114F}"/>
          </ac:spMkLst>
        </pc:spChg>
        <pc:spChg chg="add mod">
          <ac:chgData name="배 수연" userId="ff2535773ad64d2f" providerId="LiveId" clId="{7EF4CD6A-2C92-4FF0-80FA-C6C35EEFC60A}" dt="2020-03-09T13:11:26.268" v="14690"/>
          <ac:spMkLst>
            <pc:docMk/>
            <pc:sldMk cId="2290781959" sldId="361"/>
            <ac:spMk id="5" creationId="{30B3BD36-5A8F-4492-B126-FC024275AD16}"/>
          </ac:spMkLst>
        </pc:spChg>
        <pc:spChg chg="add mod">
          <ac:chgData name="배 수연" userId="ff2535773ad64d2f" providerId="LiveId" clId="{7EF4CD6A-2C92-4FF0-80FA-C6C35EEFC60A}" dt="2020-03-09T12:56:13.651" v="14305" actId="1076"/>
          <ac:spMkLst>
            <pc:docMk/>
            <pc:sldMk cId="2290781959" sldId="361"/>
            <ac:spMk id="7" creationId="{34D270E1-A6FB-49A3-88BF-F1F4BAA36F5D}"/>
          </ac:spMkLst>
        </pc:spChg>
        <pc:spChg chg="add mod">
          <ac:chgData name="배 수연" userId="ff2535773ad64d2f" providerId="LiveId" clId="{7EF4CD6A-2C92-4FF0-80FA-C6C35EEFC60A}" dt="2020-03-09T13:17:06.522" v="14712" actId="113"/>
          <ac:spMkLst>
            <pc:docMk/>
            <pc:sldMk cId="2290781959" sldId="361"/>
            <ac:spMk id="14" creationId="{B020C974-1E7E-4636-A78F-8B574AA2AA15}"/>
          </ac:spMkLst>
        </pc:spChg>
        <pc:picChg chg="add mod">
          <ac:chgData name="배 수연" userId="ff2535773ad64d2f" providerId="LiveId" clId="{7EF4CD6A-2C92-4FF0-80FA-C6C35EEFC60A}" dt="2020-03-09T12:56:11.578" v="14304" actId="14100"/>
          <ac:picMkLst>
            <pc:docMk/>
            <pc:sldMk cId="2290781959" sldId="361"/>
            <ac:picMk id="6" creationId="{4CD82558-F53E-4AB4-B881-49A1E735B9B6}"/>
          </ac:picMkLst>
        </pc:picChg>
        <pc:cxnChg chg="add del mod">
          <ac:chgData name="배 수연" userId="ff2535773ad64d2f" providerId="LiveId" clId="{7EF4CD6A-2C92-4FF0-80FA-C6C35EEFC60A}" dt="2020-03-09T12:58:32.649" v="14316" actId="478"/>
          <ac:cxnSpMkLst>
            <pc:docMk/>
            <pc:sldMk cId="2290781959" sldId="361"/>
            <ac:cxnSpMk id="9" creationId="{C1578DD5-8CB5-42D4-9FA1-C21966E7BBFF}"/>
          </ac:cxnSpMkLst>
        </pc:cxnChg>
        <pc:cxnChg chg="add del mod">
          <ac:chgData name="배 수연" userId="ff2535773ad64d2f" providerId="LiveId" clId="{7EF4CD6A-2C92-4FF0-80FA-C6C35EEFC60A}" dt="2020-03-09T12:58:31.888" v="14315" actId="478"/>
          <ac:cxnSpMkLst>
            <pc:docMk/>
            <pc:sldMk cId="2290781959" sldId="361"/>
            <ac:cxnSpMk id="10" creationId="{59B60B84-D445-4E89-8F07-44A2363FCDAB}"/>
          </ac:cxnSpMkLst>
        </pc:cxnChg>
      </pc:sldChg>
      <pc:sldChg chg="addSp modSp add">
        <pc:chgData name="배 수연" userId="ff2535773ad64d2f" providerId="LiveId" clId="{7EF4CD6A-2C92-4FF0-80FA-C6C35EEFC60A}" dt="2020-03-09T13:17:35.639" v="14714" actId="113"/>
        <pc:sldMkLst>
          <pc:docMk/>
          <pc:sldMk cId="1085313515" sldId="362"/>
        </pc:sldMkLst>
        <pc:spChg chg="add">
          <ac:chgData name="배 수연" userId="ff2535773ad64d2f" providerId="LiveId" clId="{7EF4CD6A-2C92-4FF0-80FA-C6C35EEFC60A}" dt="2020-03-09T13:04:16.256" v="14486"/>
          <ac:spMkLst>
            <pc:docMk/>
            <pc:sldMk cId="1085313515" sldId="362"/>
            <ac:spMk id="4" creationId="{6192CDD3-47C2-481A-A053-E882E6536B99}"/>
          </ac:spMkLst>
        </pc:spChg>
        <pc:spChg chg="add">
          <ac:chgData name="배 수연" userId="ff2535773ad64d2f" providerId="LiveId" clId="{7EF4CD6A-2C92-4FF0-80FA-C6C35EEFC60A}" dt="2020-03-09T13:04:16.256" v="14486"/>
          <ac:spMkLst>
            <pc:docMk/>
            <pc:sldMk cId="1085313515" sldId="362"/>
            <ac:spMk id="5" creationId="{670C88CE-06D2-4855-8D1F-DA64DCC98278}"/>
          </ac:spMkLst>
        </pc:spChg>
        <pc:spChg chg="add mod">
          <ac:chgData name="배 수연" userId="ff2535773ad64d2f" providerId="LiveId" clId="{7EF4CD6A-2C92-4FF0-80FA-C6C35EEFC60A}" dt="2020-03-09T13:04:36.169" v="14498"/>
          <ac:spMkLst>
            <pc:docMk/>
            <pc:sldMk cId="1085313515" sldId="362"/>
            <ac:spMk id="6" creationId="{CFFBB5E1-A3B0-45F1-9F2C-432754A31215}"/>
          </ac:spMkLst>
        </pc:spChg>
        <pc:spChg chg="add mod">
          <ac:chgData name="배 수연" userId="ff2535773ad64d2f" providerId="LiveId" clId="{7EF4CD6A-2C92-4FF0-80FA-C6C35EEFC60A}" dt="2020-03-09T13:06:21.788" v="14560" actId="164"/>
          <ac:spMkLst>
            <pc:docMk/>
            <pc:sldMk cId="1085313515" sldId="362"/>
            <ac:spMk id="7" creationId="{A866FEEC-C0B3-4901-AC6F-73ED87CC6DE9}"/>
          </ac:spMkLst>
        </pc:spChg>
        <pc:spChg chg="add mod">
          <ac:chgData name="배 수연" userId="ff2535773ad64d2f" providerId="LiveId" clId="{7EF4CD6A-2C92-4FF0-80FA-C6C35EEFC60A}" dt="2020-03-09T13:17:35.639" v="14714" actId="113"/>
          <ac:spMkLst>
            <pc:docMk/>
            <pc:sldMk cId="1085313515" sldId="362"/>
            <ac:spMk id="8" creationId="{8A8B2732-3048-4FCA-B52A-38A8F35EDA81}"/>
          </ac:spMkLst>
        </pc:spChg>
        <pc:spChg chg="add mod">
          <ac:chgData name="배 수연" userId="ff2535773ad64d2f" providerId="LiveId" clId="{7EF4CD6A-2C92-4FF0-80FA-C6C35EEFC60A}" dt="2020-03-09T13:08:44.722" v="14587" actId="164"/>
          <ac:spMkLst>
            <pc:docMk/>
            <pc:sldMk cId="1085313515" sldId="362"/>
            <ac:spMk id="11" creationId="{EF1D52D8-3E7D-470B-909F-5BCB126A4251}"/>
          </ac:spMkLst>
        </pc:spChg>
        <pc:spChg chg="add mod">
          <ac:chgData name="배 수연" userId="ff2535773ad64d2f" providerId="LiveId" clId="{7EF4CD6A-2C92-4FF0-80FA-C6C35EEFC60A}" dt="2020-03-09T13:17:27.479" v="14713" actId="113"/>
          <ac:spMkLst>
            <pc:docMk/>
            <pc:sldMk cId="1085313515" sldId="362"/>
            <ac:spMk id="23" creationId="{8172C3A7-4C31-467D-B7F0-2A82AE3E9D86}"/>
          </ac:spMkLst>
        </pc:spChg>
        <pc:grpChg chg="add mod">
          <ac:chgData name="배 수연" userId="ff2535773ad64d2f" providerId="LiveId" clId="{7EF4CD6A-2C92-4FF0-80FA-C6C35EEFC60A}" dt="2020-03-09T13:08:32.536" v="14586" actId="1076"/>
          <ac:grpSpMkLst>
            <pc:docMk/>
            <pc:sldMk cId="1085313515" sldId="362"/>
            <ac:grpSpMk id="9" creationId="{3CBF9617-6B62-4AA7-AE85-6A46FF1BEF97}"/>
          </ac:grpSpMkLst>
        </pc:grpChg>
        <pc:grpChg chg="add mod">
          <ac:chgData name="배 수연" userId="ff2535773ad64d2f" providerId="LiveId" clId="{7EF4CD6A-2C92-4FF0-80FA-C6C35EEFC60A}" dt="2020-03-09T13:08:46.719" v="14588" actId="1076"/>
          <ac:grpSpMkLst>
            <pc:docMk/>
            <pc:sldMk cId="1085313515" sldId="362"/>
            <ac:grpSpMk id="12" creationId="{9AFA4621-BFB2-4B28-9C86-849B0CB67B2F}"/>
          </ac:grpSpMkLst>
        </pc:grpChg>
        <pc:picChg chg="add mod">
          <ac:chgData name="배 수연" userId="ff2535773ad64d2f" providerId="LiveId" clId="{7EF4CD6A-2C92-4FF0-80FA-C6C35EEFC60A}" dt="2020-03-09T13:06:21.788" v="14560" actId="164"/>
          <ac:picMkLst>
            <pc:docMk/>
            <pc:sldMk cId="1085313515" sldId="362"/>
            <ac:picMk id="3" creationId="{CDE04128-457D-40FB-AF00-A7FE560381AB}"/>
          </ac:picMkLst>
        </pc:picChg>
        <pc:picChg chg="add mod ord">
          <ac:chgData name="배 수연" userId="ff2535773ad64d2f" providerId="LiveId" clId="{7EF4CD6A-2C92-4FF0-80FA-C6C35EEFC60A}" dt="2020-03-09T13:08:44.722" v="14587" actId="164"/>
          <ac:picMkLst>
            <pc:docMk/>
            <pc:sldMk cId="1085313515" sldId="362"/>
            <ac:picMk id="10" creationId="{234A4B31-5336-4399-B4EC-5F5B24281391}"/>
          </ac:picMkLst>
        </pc:picChg>
        <pc:cxnChg chg="add mod">
          <ac:chgData name="배 수연" userId="ff2535773ad64d2f" providerId="LiveId" clId="{7EF4CD6A-2C92-4FF0-80FA-C6C35EEFC60A}" dt="2020-03-09T13:10:20.430" v="14608" actId="14100"/>
          <ac:cxnSpMkLst>
            <pc:docMk/>
            <pc:sldMk cId="1085313515" sldId="362"/>
            <ac:cxnSpMk id="14" creationId="{17B96D2D-A966-4D14-8C88-42BCA8CE87BC}"/>
          </ac:cxnSpMkLst>
        </pc:cxnChg>
        <pc:cxnChg chg="add mod">
          <ac:chgData name="배 수연" userId="ff2535773ad64d2f" providerId="LiveId" clId="{7EF4CD6A-2C92-4FF0-80FA-C6C35EEFC60A}" dt="2020-03-09T13:09:32.817" v="14596" actId="692"/>
          <ac:cxnSpMkLst>
            <pc:docMk/>
            <pc:sldMk cId="1085313515" sldId="362"/>
            <ac:cxnSpMk id="15" creationId="{88ECA24A-1D57-45B7-AF47-0B199E39843D}"/>
          </ac:cxnSpMkLst>
        </pc:cxnChg>
        <pc:cxnChg chg="add mod">
          <ac:chgData name="배 수연" userId="ff2535773ad64d2f" providerId="LiveId" clId="{7EF4CD6A-2C92-4FF0-80FA-C6C35EEFC60A}" dt="2020-03-09T13:10:49.684" v="14666" actId="14100"/>
          <ac:cxnSpMkLst>
            <pc:docMk/>
            <pc:sldMk cId="1085313515" sldId="362"/>
            <ac:cxnSpMk id="19" creationId="{6071E405-800C-48F6-8928-84D19A27F8DB}"/>
          </ac:cxnSpMkLst>
        </pc:cxnChg>
        <pc:cxnChg chg="add mod">
          <ac:chgData name="배 수연" userId="ff2535773ad64d2f" providerId="LiveId" clId="{7EF4CD6A-2C92-4FF0-80FA-C6C35EEFC60A}" dt="2020-03-09T13:09:55.525" v="14603" actId="692"/>
          <ac:cxnSpMkLst>
            <pc:docMk/>
            <pc:sldMk cId="1085313515" sldId="362"/>
            <ac:cxnSpMk id="20" creationId="{C5669E52-98EC-4B99-A8E5-35525281F73E}"/>
          </ac:cxnSpMkLst>
        </pc:cxnChg>
      </pc:sldChg>
      <pc:sldChg chg="addSp delSp modSp add">
        <pc:chgData name="배 수연" userId="ff2535773ad64d2f" providerId="LiveId" clId="{7EF4CD6A-2C92-4FF0-80FA-C6C35EEFC60A}" dt="2020-03-09T13:17:02.001" v="14711" actId="1076"/>
        <pc:sldMkLst>
          <pc:docMk/>
          <pc:sldMk cId="1481582759" sldId="363"/>
        </pc:sldMkLst>
        <pc:spChg chg="add">
          <ac:chgData name="배 수연" userId="ff2535773ad64d2f" providerId="LiveId" clId="{7EF4CD6A-2C92-4FF0-80FA-C6C35EEFC60A}" dt="2020-03-09T13:15:40.496" v="14694"/>
          <ac:spMkLst>
            <pc:docMk/>
            <pc:sldMk cId="1481582759" sldId="363"/>
            <ac:spMk id="4" creationId="{908A2DF6-B35B-4FCE-BE98-11BCA93F087B}"/>
          </ac:spMkLst>
        </pc:spChg>
        <pc:spChg chg="add">
          <ac:chgData name="배 수연" userId="ff2535773ad64d2f" providerId="LiveId" clId="{7EF4CD6A-2C92-4FF0-80FA-C6C35EEFC60A}" dt="2020-03-09T13:15:40.496" v="14694"/>
          <ac:spMkLst>
            <pc:docMk/>
            <pc:sldMk cId="1481582759" sldId="363"/>
            <ac:spMk id="5" creationId="{241958D1-1829-489D-9AC4-426AA28902A6}"/>
          </ac:spMkLst>
        </pc:spChg>
        <pc:spChg chg="add">
          <ac:chgData name="배 수연" userId="ff2535773ad64d2f" providerId="LiveId" clId="{7EF4CD6A-2C92-4FF0-80FA-C6C35EEFC60A}" dt="2020-03-09T13:15:40.496" v="14694"/>
          <ac:spMkLst>
            <pc:docMk/>
            <pc:sldMk cId="1481582759" sldId="363"/>
            <ac:spMk id="6" creationId="{4CE2072C-1ED3-4DE1-AA46-459B5BA59A8A}"/>
          </ac:spMkLst>
        </pc:spChg>
        <pc:spChg chg="add mod">
          <ac:chgData name="배 수연" userId="ff2535773ad64d2f" providerId="LiveId" clId="{7EF4CD6A-2C92-4FF0-80FA-C6C35EEFC60A}" dt="2020-03-09T13:16:06.922" v="14701" actId="14100"/>
          <ac:spMkLst>
            <pc:docMk/>
            <pc:sldMk cId="1481582759" sldId="363"/>
            <ac:spMk id="7" creationId="{9E750DC2-E9BF-4D94-BBE6-06CE0FE6928E}"/>
          </ac:spMkLst>
        </pc:spChg>
        <pc:spChg chg="add mod">
          <ac:chgData name="배 수연" userId="ff2535773ad64d2f" providerId="LiveId" clId="{7EF4CD6A-2C92-4FF0-80FA-C6C35EEFC60A}" dt="2020-03-09T13:17:02.001" v="14711" actId="1076"/>
          <ac:spMkLst>
            <pc:docMk/>
            <pc:sldMk cId="1481582759" sldId="363"/>
            <ac:spMk id="10" creationId="{32CAA200-2F30-44E2-A30D-CC06B179A733}"/>
          </ac:spMkLst>
        </pc:spChg>
        <pc:picChg chg="add mod">
          <ac:chgData name="배 수연" userId="ff2535773ad64d2f" providerId="LiveId" clId="{7EF4CD6A-2C92-4FF0-80FA-C6C35EEFC60A}" dt="2020-03-09T13:15:47.828" v="14696" actId="1076"/>
          <ac:picMkLst>
            <pc:docMk/>
            <pc:sldMk cId="1481582759" sldId="363"/>
            <ac:picMk id="3" creationId="{2636293C-1CC3-4945-B01A-0CB3EB0DEDFC}"/>
          </ac:picMkLst>
        </pc:picChg>
        <pc:cxnChg chg="add del mod">
          <ac:chgData name="배 수연" userId="ff2535773ad64d2f" providerId="LiveId" clId="{7EF4CD6A-2C92-4FF0-80FA-C6C35EEFC60A}" dt="2020-03-09T13:16:25.429" v="14705" actId="478"/>
          <ac:cxnSpMkLst>
            <pc:docMk/>
            <pc:sldMk cId="1481582759" sldId="363"/>
            <ac:cxnSpMk id="9" creationId="{0C2CBEE1-D049-4A16-902F-A4CFD9601D5E}"/>
          </ac:cxnSpMkLst>
        </pc:cxnChg>
      </pc:sldChg>
      <pc:sldChg chg="addSp delSp modSp add">
        <pc:chgData name="배 수연" userId="ff2535773ad64d2f" providerId="LiveId" clId="{7EF4CD6A-2C92-4FF0-80FA-C6C35EEFC60A}" dt="2020-03-09T13:32:54.788" v="14895"/>
        <pc:sldMkLst>
          <pc:docMk/>
          <pc:sldMk cId="4159584731" sldId="364"/>
        </pc:sldMkLst>
        <pc:spChg chg="add">
          <ac:chgData name="배 수연" userId="ff2535773ad64d2f" providerId="LiveId" clId="{7EF4CD6A-2C92-4FF0-80FA-C6C35EEFC60A}" dt="2020-03-09T13:18:12.614" v="14716"/>
          <ac:spMkLst>
            <pc:docMk/>
            <pc:sldMk cId="4159584731" sldId="364"/>
            <ac:spMk id="4" creationId="{5EDF5C51-D0CC-44F5-8DFB-935D47C298C5}"/>
          </ac:spMkLst>
        </pc:spChg>
        <pc:spChg chg="add">
          <ac:chgData name="배 수연" userId="ff2535773ad64d2f" providerId="LiveId" clId="{7EF4CD6A-2C92-4FF0-80FA-C6C35EEFC60A}" dt="2020-03-09T13:18:12.614" v="14716"/>
          <ac:spMkLst>
            <pc:docMk/>
            <pc:sldMk cId="4159584731" sldId="364"/>
            <ac:spMk id="5" creationId="{0D26DCB2-E940-4679-BDE5-2AB1117312B4}"/>
          </ac:spMkLst>
        </pc:spChg>
        <pc:spChg chg="add">
          <ac:chgData name="배 수연" userId="ff2535773ad64d2f" providerId="LiveId" clId="{7EF4CD6A-2C92-4FF0-80FA-C6C35EEFC60A}" dt="2020-03-09T13:18:12.614" v="14716"/>
          <ac:spMkLst>
            <pc:docMk/>
            <pc:sldMk cId="4159584731" sldId="364"/>
            <ac:spMk id="6" creationId="{BA07CFD1-F6EE-4CDC-9F64-8179EA794E5E}"/>
          </ac:spMkLst>
        </pc:spChg>
        <pc:spChg chg="add mod">
          <ac:chgData name="배 수연" userId="ff2535773ad64d2f" providerId="LiveId" clId="{7EF4CD6A-2C92-4FF0-80FA-C6C35EEFC60A}" dt="2020-03-09T13:19:06.016" v="14732" actId="14100"/>
          <ac:spMkLst>
            <pc:docMk/>
            <pc:sldMk cId="4159584731" sldId="364"/>
            <ac:spMk id="8" creationId="{B8B7D8FD-32F4-4DFC-AE4C-32B0BEB097FB}"/>
          </ac:spMkLst>
        </pc:spChg>
        <pc:spChg chg="add mod">
          <ac:chgData name="배 수연" userId="ff2535773ad64d2f" providerId="LiveId" clId="{7EF4CD6A-2C92-4FF0-80FA-C6C35EEFC60A}" dt="2020-03-09T13:19:29.734" v="14735" actId="12"/>
          <ac:spMkLst>
            <pc:docMk/>
            <pc:sldMk cId="4159584731" sldId="364"/>
            <ac:spMk id="9" creationId="{86E70441-6E27-4EE8-B0BB-2361FAE07A41}"/>
          </ac:spMkLst>
        </pc:spChg>
        <pc:picChg chg="add mod ord">
          <ac:chgData name="배 수연" userId="ff2535773ad64d2f" providerId="LiveId" clId="{7EF4CD6A-2C92-4FF0-80FA-C6C35EEFC60A}" dt="2020-03-09T13:18:41.196" v="14725" actId="167"/>
          <ac:picMkLst>
            <pc:docMk/>
            <pc:sldMk cId="4159584731" sldId="364"/>
            <ac:picMk id="3" creationId="{37ABBA1C-100E-4853-9BFD-B535F8D69D5C}"/>
          </ac:picMkLst>
        </pc:picChg>
        <pc:picChg chg="add del ord">
          <ac:chgData name="배 수연" userId="ff2535773ad64d2f" providerId="LiveId" clId="{7EF4CD6A-2C92-4FF0-80FA-C6C35EEFC60A}" dt="2020-03-09T13:18:42.231" v="14726" actId="478"/>
          <ac:picMkLst>
            <pc:docMk/>
            <pc:sldMk cId="4159584731" sldId="364"/>
            <ac:picMk id="7" creationId="{655E2CDD-01CA-467E-AE13-B08B3CBEC0A0}"/>
          </ac:picMkLst>
        </pc:picChg>
        <pc:picChg chg="add del mod">
          <ac:chgData name="배 수연" userId="ff2535773ad64d2f" providerId="LiveId" clId="{7EF4CD6A-2C92-4FF0-80FA-C6C35EEFC60A}" dt="2020-03-09T13:32:54.788" v="14895"/>
          <ac:picMkLst>
            <pc:docMk/>
            <pc:sldMk cId="4159584731" sldId="364"/>
            <ac:picMk id="10" creationId="{56A008E0-CE98-4A2A-A593-21D0E869BA81}"/>
          </ac:picMkLst>
        </pc:picChg>
      </pc:sldChg>
      <pc:sldChg chg="addSp delSp modSp add">
        <pc:chgData name="배 수연" userId="ff2535773ad64d2f" providerId="LiveId" clId="{7EF4CD6A-2C92-4FF0-80FA-C6C35EEFC60A}" dt="2020-03-09T13:30:03.149" v="14890"/>
        <pc:sldMkLst>
          <pc:docMk/>
          <pc:sldMk cId="2153087711" sldId="365"/>
        </pc:sldMkLst>
        <pc:spChg chg="add">
          <ac:chgData name="배 수연" userId="ff2535773ad64d2f" providerId="LiveId" clId="{7EF4CD6A-2C92-4FF0-80FA-C6C35EEFC60A}" dt="2020-03-09T13:21:31.079" v="14738"/>
          <ac:spMkLst>
            <pc:docMk/>
            <pc:sldMk cId="2153087711" sldId="365"/>
            <ac:spMk id="5" creationId="{DC3A0FE9-AF1F-437E-BDC1-ADE0FD87E1B8}"/>
          </ac:spMkLst>
        </pc:spChg>
        <pc:spChg chg="add">
          <ac:chgData name="배 수연" userId="ff2535773ad64d2f" providerId="LiveId" clId="{7EF4CD6A-2C92-4FF0-80FA-C6C35EEFC60A}" dt="2020-03-09T13:21:31.079" v="14738"/>
          <ac:spMkLst>
            <pc:docMk/>
            <pc:sldMk cId="2153087711" sldId="365"/>
            <ac:spMk id="6" creationId="{D6128D51-4869-4089-AF7B-6CC9955FD695}"/>
          </ac:spMkLst>
        </pc:spChg>
        <pc:spChg chg="add">
          <ac:chgData name="배 수연" userId="ff2535773ad64d2f" providerId="LiveId" clId="{7EF4CD6A-2C92-4FF0-80FA-C6C35EEFC60A}" dt="2020-03-09T13:21:31.079" v="14738"/>
          <ac:spMkLst>
            <pc:docMk/>
            <pc:sldMk cId="2153087711" sldId="365"/>
            <ac:spMk id="7" creationId="{2DB0098C-504A-4AB7-AF4E-31F90BBE6441}"/>
          </ac:spMkLst>
        </pc:spChg>
        <pc:spChg chg="add del mod">
          <ac:chgData name="배 수연" userId="ff2535773ad64d2f" providerId="LiveId" clId="{7EF4CD6A-2C92-4FF0-80FA-C6C35EEFC60A}" dt="2020-03-09T13:29:26.899" v="14827" actId="478"/>
          <ac:spMkLst>
            <pc:docMk/>
            <pc:sldMk cId="2153087711" sldId="365"/>
            <ac:spMk id="8" creationId="{FB9C0D7E-A435-48FE-AD39-3FFC1ABA8A82}"/>
          </ac:spMkLst>
        </pc:spChg>
        <pc:spChg chg="add mod">
          <ac:chgData name="배 수연" userId="ff2535773ad64d2f" providerId="LiveId" clId="{7EF4CD6A-2C92-4FF0-80FA-C6C35EEFC60A}" dt="2020-03-09T13:30:03.149" v="14890"/>
          <ac:spMkLst>
            <pc:docMk/>
            <pc:sldMk cId="2153087711" sldId="365"/>
            <ac:spMk id="9" creationId="{19F0A0A0-0165-4ABB-B0E9-E1ADCF752A12}"/>
          </ac:spMkLst>
        </pc:spChg>
        <pc:spChg chg="add mod">
          <ac:chgData name="배 수연" userId="ff2535773ad64d2f" providerId="LiveId" clId="{7EF4CD6A-2C92-4FF0-80FA-C6C35EEFC60A}" dt="2020-03-09T13:29:31.596" v="14828" actId="14100"/>
          <ac:spMkLst>
            <pc:docMk/>
            <pc:sldMk cId="2153087711" sldId="365"/>
            <ac:spMk id="10" creationId="{8D657D62-1F5F-44DF-9CB2-CBE8A7D06AEE}"/>
          </ac:spMkLst>
        </pc:spChg>
        <pc:picChg chg="add mod ord">
          <ac:chgData name="배 수연" userId="ff2535773ad64d2f" providerId="LiveId" clId="{7EF4CD6A-2C92-4FF0-80FA-C6C35EEFC60A}" dt="2020-03-09T13:21:43.978" v="14743" actId="167"/>
          <ac:picMkLst>
            <pc:docMk/>
            <pc:sldMk cId="2153087711" sldId="365"/>
            <ac:picMk id="3" creationId="{CA4BB730-81D0-481D-81E4-8CB2B0CE016E}"/>
          </ac:picMkLst>
        </pc:picChg>
        <pc:picChg chg="add del">
          <ac:chgData name="배 수연" userId="ff2535773ad64d2f" providerId="LiveId" clId="{7EF4CD6A-2C92-4FF0-80FA-C6C35EEFC60A}" dt="2020-03-09T13:21:45.507" v="14744" actId="478"/>
          <ac:picMkLst>
            <pc:docMk/>
            <pc:sldMk cId="2153087711" sldId="365"/>
            <ac:picMk id="4" creationId="{5DC1487C-9129-4BAB-9AFB-8E6231CA7505}"/>
          </ac:picMkLst>
        </pc:picChg>
      </pc:sldChg>
      <pc:sldMasterChg chg="modSldLayout">
        <pc:chgData name="배 수연" userId="ff2535773ad64d2f" providerId="LiveId" clId="{7EF4CD6A-2C92-4FF0-80FA-C6C35EEFC60A}" dt="2020-02-19T10:54:32.313" v="1093" actId="14100"/>
        <pc:sldMasterMkLst>
          <pc:docMk/>
          <pc:sldMasterMk cId="2724302582" sldId="2147483648"/>
        </pc:sldMasterMkLst>
        <pc:sldLayoutChg chg="modSp">
          <pc:chgData name="배 수연" userId="ff2535773ad64d2f" providerId="LiveId" clId="{7EF4CD6A-2C92-4FF0-80FA-C6C35EEFC60A}" dt="2020-02-19T10:54:32.313" v="1093" actId="14100"/>
          <pc:sldLayoutMkLst>
            <pc:docMk/>
            <pc:sldMasterMk cId="2724302582" sldId="2147483648"/>
            <pc:sldLayoutMk cId="1502998532" sldId="2147483650"/>
          </pc:sldLayoutMkLst>
          <pc:spChg chg="mod">
            <ac:chgData name="배 수연" userId="ff2535773ad64d2f" providerId="LiveId" clId="{7EF4CD6A-2C92-4FF0-80FA-C6C35EEFC60A}" dt="2020-02-19T10:54:32.313" v="1093" actId="14100"/>
            <ac:spMkLst>
              <pc:docMk/>
              <pc:sldMasterMk cId="2724302582" sldId="2147483648"/>
              <pc:sldLayoutMk cId="1502998532" sldId="2147483650"/>
              <ac:spMk id="2" creationId="{294C920D-2828-4A63-BAB6-6622729098B8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Sheet1!$F$11</c:f>
              <c:strCache>
                <c:ptCount val="1"/>
                <c:pt idx="0">
                  <c:v>군집1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Sheet1!$G$10:$I$10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Sheet1!$G$11:$I$11</c:f>
              <c:numCache>
                <c:formatCode>General</c:formatCode>
                <c:ptCount val="3"/>
                <c:pt idx="0">
                  <c:v>9.4257854821235082E-2</c:v>
                </c:pt>
                <c:pt idx="1">
                  <c:v>0.75545851528384289</c:v>
                </c:pt>
                <c:pt idx="2">
                  <c:v>0.78997207836349204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3-4F80-B275-374FD934BDB6}"/>
            </c:ext>
          </c:extLst>
        </c:ser>
        <c:ser>
          <c:idx val="1"/>
          <c:order val="1"/>
          <c:tx>
            <c:strRef>
              <c:f>Sheet1!$F$12</c:f>
              <c:strCache>
                <c:ptCount val="1"/>
                <c:pt idx="0">
                  <c:v>군집3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Sheet1!$G$10:$I$10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Sheet1!$G$12:$I$12</c:f>
              <c:numCache>
                <c:formatCode>General</c:formatCode>
                <c:ptCount val="3"/>
                <c:pt idx="0">
                  <c:v>0.70639219934994579</c:v>
                </c:pt>
                <c:pt idx="1">
                  <c:v>7.4235807860262015E-2</c:v>
                </c:pt>
                <c:pt idx="2">
                  <c:v>7.1264581903188268E-2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13-4F80-B275-374FD934BDB6}"/>
            </c:ext>
          </c:extLst>
        </c:ser>
        <c:ser>
          <c:idx val="2"/>
          <c:order val="2"/>
          <c:tx>
            <c:strRef>
              <c:f>Sheet1!$F$13</c:f>
              <c:strCache>
                <c:ptCount val="1"/>
                <c:pt idx="0">
                  <c:v>군집4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Sheet1!$G$10:$I$10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Sheet1!$G$13:$I$13</c:f>
              <c:numCache>
                <c:formatCode>General</c:formatCode>
                <c:ptCount val="3"/>
                <c:pt idx="0">
                  <c:v>0.19934994582881904</c:v>
                </c:pt>
                <c:pt idx="1">
                  <c:v>0.1703056768558952</c:v>
                </c:pt>
                <c:pt idx="2">
                  <c:v>0.13876333973331964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13-4F80-B275-374FD934B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9261775"/>
        <c:axId val="1205987007"/>
      </c:radarChart>
      <c:catAx>
        <c:axId val="112926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5987007"/>
        <c:crosses val="autoZero"/>
        <c:auto val="1"/>
        <c:lblAlgn val="ctr"/>
        <c:lblOffset val="100"/>
        <c:noMultiLvlLbl val="0"/>
      </c:catAx>
      <c:valAx>
        <c:axId val="120598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926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Sheet1!$F$16</c:f>
              <c:strCache>
                <c:ptCount val="1"/>
                <c:pt idx="0">
                  <c:v>군집1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Sheet1!$G$15:$I$15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Sheet1!$G$16:$I$16</c:f>
              <c:numCache>
                <c:formatCode>General</c:formatCode>
                <c:ptCount val="3"/>
                <c:pt idx="0">
                  <c:v>8.5043988269794701E-2</c:v>
                </c:pt>
                <c:pt idx="1">
                  <c:v>0.14428690575479566</c:v>
                </c:pt>
                <c:pt idx="2">
                  <c:v>4.6557180805349534E-2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EA-4F42-9AE7-FDB0A49684B6}"/>
            </c:ext>
          </c:extLst>
        </c:ser>
        <c:ser>
          <c:idx val="1"/>
          <c:order val="1"/>
          <c:tx>
            <c:strRef>
              <c:f>Sheet1!$F$17</c:f>
              <c:strCache>
                <c:ptCount val="1"/>
                <c:pt idx="0">
                  <c:v>군집2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Sheet1!$G$15:$I$15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Sheet1!$G$17:$I$17</c:f>
              <c:numCache>
                <c:formatCode>General</c:formatCode>
                <c:ptCount val="3"/>
                <c:pt idx="0">
                  <c:v>9.7751710654936444E-2</c:v>
                </c:pt>
                <c:pt idx="1">
                  <c:v>0.80900750625521267</c:v>
                </c:pt>
                <c:pt idx="2">
                  <c:v>0.9410647767427458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EA-4F42-9AE7-FDB0A49684B6}"/>
            </c:ext>
          </c:extLst>
        </c:ser>
        <c:ser>
          <c:idx val="2"/>
          <c:order val="2"/>
          <c:tx>
            <c:strRef>
              <c:f>Sheet1!$F$18</c:f>
              <c:strCache>
                <c:ptCount val="1"/>
                <c:pt idx="0">
                  <c:v>군집3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Sheet1!$G$15:$I$15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Sheet1!$G$18:$I$18</c:f>
              <c:numCache>
                <c:formatCode>General</c:formatCode>
                <c:ptCount val="3"/>
                <c:pt idx="0">
                  <c:v>0.63734115347018572</c:v>
                </c:pt>
                <c:pt idx="1">
                  <c:v>1.4178482068390324E-2</c:v>
                </c:pt>
                <c:pt idx="2">
                  <c:v>4.1999940447992792E-3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EA-4F42-9AE7-FDB0A49684B6}"/>
            </c:ext>
          </c:extLst>
        </c:ser>
        <c:ser>
          <c:idx val="3"/>
          <c:order val="3"/>
          <c:tx>
            <c:strRef>
              <c:f>Sheet1!$F$19</c:f>
              <c:strCache>
                <c:ptCount val="1"/>
                <c:pt idx="0">
                  <c:v>군집4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Sheet1!$G$15:$I$15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monetary</c:v>
                </c:pt>
              </c:strCache>
            </c:strRef>
          </c:cat>
          <c:val>
            <c:numRef>
              <c:f>Sheet1!$G$19:$I$19</c:f>
              <c:numCache>
                <c:formatCode>General</c:formatCode>
                <c:ptCount val="3"/>
                <c:pt idx="0">
                  <c:v>0.17986314760508307</c:v>
                </c:pt>
                <c:pt idx="1">
                  <c:v>3.2527105921601331E-2</c:v>
                </c:pt>
                <c:pt idx="2">
                  <c:v>8.1780484071054087E-3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EA-4F42-9AE7-FDB0A4968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7450655"/>
        <c:axId val="1206843215"/>
      </c:radarChart>
      <c:catAx>
        <c:axId val="120745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6843215"/>
        <c:crosses val="autoZero"/>
        <c:auto val="1"/>
        <c:lblAlgn val="ctr"/>
        <c:lblOffset val="100"/>
        <c:noMultiLvlLbl val="0"/>
      </c:catAx>
      <c:valAx>
        <c:axId val="1206843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745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65078108518738"/>
          <c:y val="0.20811448355476689"/>
          <c:w val="0.3812486282264646"/>
          <c:h val="0.7353445036092713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군집1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manetary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0.14006690406819899</c:v>
                </c:pt>
                <c:pt idx="1">
                  <c:v>0.14310344827586205</c:v>
                </c:pt>
                <c:pt idx="2">
                  <c:v>1.5559009180134144E-2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1-4647-AFA0-266342A505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군집2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manetary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0.64087622747383188</c:v>
                </c:pt>
                <c:pt idx="1">
                  <c:v>4.7290640394088666E-2</c:v>
                </c:pt>
                <c:pt idx="2">
                  <c:v>5.6849620412591602E-3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71-4647-AFA0-266342A505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군집3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manetary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0.17481385561670443</c:v>
                </c:pt>
                <c:pt idx="1">
                  <c:v>0.19704433497536944</c:v>
                </c:pt>
                <c:pt idx="2">
                  <c:v>0.91203925943030395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71-4647-AFA0-266342A505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군집4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recency</c:v>
                </c:pt>
                <c:pt idx="1">
                  <c:v>frequency</c:v>
                </c:pt>
                <c:pt idx="2">
                  <c:v>manetary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4.4243012841264695E-2</c:v>
                </c:pt>
                <c:pt idx="1">
                  <c:v>0.61256157635467978</c:v>
                </c:pt>
                <c:pt idx="2">
                  <c:v>6.6716769348302785E-2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71-4647-AFA0-266342A50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7667920"/>
        <c:axId val="594878896"/>
      </c:radarChart>
      <c:catAx>
        <c:axId val="89766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594878896"/>
        <c:crosses val="autoZero"/>
        <c:auto val="1"/>
        <c:lblAlgn val="ctr"/>
        <c:lblOffset val="100"/>
        <c:noMultiLvlLbl val="0"/>
      </c:catAx>
      <c:valAx>
        <c:axId val="59487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89766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9A907-BAF1-458E-BE4B-D1EF55C84C87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785CB-1A32-4B26-A8FE-8C34DF633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1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6497F-AE7A-441A-9ABC-7A9AD37F1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09798-EC71-4CE9-A92D-28840720A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50910-C615-4895-BBB5-7C05E050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7BD6-8298-4783-8B8B-27CF5F0BF385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79C5E-1BEF-4D24-97A1-5185F942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2DF53-5849-4D9D-89BD-87955AE6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17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51B19-D761-4343-A8DB-821ACF84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85A859-BABB-4998-B804-2D4B1F7AF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42DCC0-7484-47E4-9342-A683484A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97B3-BB2A-4DC4-81CC-BD367C40040B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4EE3C-2F14-4518-A29A-7F768A6B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ACAE2-9261-4108-82D3-9D426B8E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8778A8-EEF0-4D6E-B01C-936DA9587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A9FEC3-7EB2-461B-9289-8524E312E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F1A7C-85E7-4C7B-BC6D-E57DC151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8E33-4940-433F-B2EC-444CE2D6D703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6ADA9-EE89-4B90-AA3B-D19E16CAE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C839A-B750-4F59-AB17-B19CC6FC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7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BF0E-060A-4A36-ACEB-CA123E8E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A69B8-4BD2-418E-90AC-B8E0008B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E0B79-6E1A-409D-8494-00F969BA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529-CB51-4458-A2A6-04FDF3F6D048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F07F6-F443-434B-AC01-FF4284A6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FD71B-920A-4DBA-8B41-40866B8E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0DAC-A669-4D65-953E-D9DB079C9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1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AAD32E-48B4-4B5C-AA53-9ACC7330F169}"/>
              </a:ext>
            </a:extLst>
          </p:cNvPr>
          <p:cNvSpPr/>
          <p:nvPr userDrawn="1"/>
        </p:nvSpPr>
        <p:spPr>
          <a:xfrm>
            <a:off x="283335" y="296214"/>
            <a:ext cx="11625330" cy="626557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DD5619-7B25-46B2-B283-2F6293C627F2}"/>
              </a:ext>
            </a:extLst>
          </p:cNvPr>
          <p:cNvSpPr/>
          <p:nvPr userDrawn="1"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D0A936ED-F290-463B-B033-061D0AC6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55053"/>
            <a:ext cx="2743200" cy="360097"/>
          </a:xfrm>
        </p:spPr>
        <p:txBody>
          <a:bodyPr/>
          <a:lstStyle>
            <a:lvl1pPr algn="ctr">
              <a:defRPr>
                <a:latin typeface="HY견고딕" panose="02030600000101010101" pitchFamily="18" charset="-127"/>
                <a:ea typeface="나눔바른고딕" panose="020B0603020101020101" pitchFamily="50" charset="-127"/>
              </a:defRPr>
            </a:lvl1pPr>
          </a:lstStyle>
          <a:p>
            <a:fld id="{365F9D8E-4F84-4059-825B-71C1946630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99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484F6-A5BA-4ABD-8C9B-BD44B8DF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9CB53-9DEC-4643-A686-346F6C282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757E4-BE09-4BA9-9038-DE54F9B9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2CFEF-8646-4A13-B689-54A3B3C51C50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69605-F723-4AF1-B2DD-4292E3F3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04463-9686-41C6-8C49-BB66985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91FCD-6B5F-4A89-AF9D-DEBCBD0C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30D61-F6E8-4CF2-976E-1EC477670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841633-26DC-4761-BFBD-81C142CB9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1A8BB-C86C-4E2B-AF2E-DED2DD2F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A61B-F2A5-4B13-9DFA-B1CE4B6C67F3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E3DC1-D223-4051-827B-CA29CDA2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7D649-0471-4659-A763-940CE7E8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8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3B91E-9851-4EE7-A68D-79C2E59E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584FFC-4AC6-4986-AF30-4B0FB3A10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032A0A-D672-401B-9F3E-88221A40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5D077E-FBD4-430F-8EF9-852F343F9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ABE858-B6F2-4218-9606-3B7C61CBC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3B9CD-A125-43DC-BBEE-41EA2B43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47A4-38AE-43A8-9A83-3D31072AF80B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1E31D9-A83F-4369-8E5D-B1D6A4A6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BA3CD-DD76-43E1-A155-CE865F2D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E87ED-1FF1-4A21-9A3A-C32E58E9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68B2A0-F182-40BA-9D46-B6260682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CBA9-9688-444D-B22E-19E5DF341EAC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89E0E-7379-45E0-8086-B94F0684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2FE935-7FCD-4182-B2B0-8D8D06AF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8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FDC3B0-62D7-43C8-8949-42414129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897A-148F-4DAD-BC32-BE1CA7543C20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13161E-9FC7-4FFF-AD34-744324FE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A7CF30-F104-49AF-8F4B-CDC9DF53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2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088D4-0933-4E21-837E-7A85E968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A4B6A-8275-4C0A-AE7B-F8741C1B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2AEE4-9D89-4400-B0EB-1B9BA59B6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8C0B2-4B49-4143-846A-2D9DD140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4EAC-6F60-4089-8F10-D34A9C284536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0CE8A-660E-4318-9887-F6F99941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5920CF-936D-4556-8084-A8A58751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2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9BACD-5E57-4826-B083-F4E0FC2E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6933F-7C24-46D1-98EB-3C44B2389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FA505-E998-46D0-B41E-C7BB3CDBF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8CAEB-3365-41B7-85E5-8DA864BF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DDFE-0BD6-4C01-BB18-5632B1481687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2648E-C0E1-41D7-8F44-C8C4A188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092E3-73FF-4AE6-A734-8C3FA36E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2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386A03-6717-4249-925D-9673C3EE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99980-FEF5-4D78-8559-59578CA19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E6383-4CFB-4B8B-A6D6-FF563EF3E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377E-E1F6-47EF-94BD-317FAB340222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A1D0C-95FC-416D-972B-643898CFE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08C85-AE57-4F87-B8B8-7651BF984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F9D8E-4F84-4059-825B-71C1946630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0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1.wdp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microsoft.com/office/2007/relationships/hdphoto" Target="../media/hdphoto18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17.wdp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CE7BBF1-B7E2-41E4-8A1B-63C8FC11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623300"/>
            <a:ext cx="2278743" cy="16113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3DFCD6-ED35-4464-B5DF-F5DE33A6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000" y="2826677"/>
            <a:ext cx="9144000" cy="120464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ED1B24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롯데 고객 행동분석을 통한 </a:t>
            </a:r>
            <a:br>
              <a:rPr lang="en-US" altLang="ko-KR" sz="2800" dirty="0">
                <a:solidFill>
                  <a:srgbClr val="ED1B24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</a:br>
            <a:r>
              <a:rPr lang="ko-KR" altLang="en-US" sz="3200" dirty="0">
                <a:solidFill>
                  <a:srgbClr val="ED1B24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개인화 상품 추천 및 서비스 제안</a:t>
            </a:r>
            <a:endParaRPr lang="ko-KR" altLang="en-US" sz="2800" dirty="0">
              <a:solidFill>
                <a:srgbClr val="ED1B24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753D58-38AE-402F-9F7B-A9B7F85B9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6061" y="4485430"/>
            <a:ext cx="2451279" cy="506323"/>
          </a:xfrm>
        </p:spPr>
        <p:txBody>
          <a:bodyPr>
            <a:norm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</a:rPr>
              <a:t>신지은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</a:rPr>
              <a:t>배수연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BDC88-2A76-40AF-9F69-5DDABD4727FF}"/>
              </a:ext>
            </a:extLst>
          </p:cNvPr>
          <p:cNvSpPr/>
          <p:nvPr/>
        </p:nvSpPr>
        <p:spPr>
          <a:xfrm>
            <a:off x="283335" y="296214"/>
            <a:ext cx="11625330" cy="626557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83204E-9DAA-4407-988B-AC054D0411FF}"/>
              </a:ext>
            </a:extLst>
          </p:cNvPr>
          <p:cNvCxnSpPr>
            <a:cxnSpLocks/>
          </p:cNvCxnSpPr>
          <p:nvPr/>
        </p:nvCxnSpPr>
        <p:spPr>
          <a:xfrm>
            <a:off x="2603500" y="4318000"/>
            <a:ext cx="675640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61A6DA-71FE-4A61-8CDB-0F107DEC52CB}"/>
              </a:ext>
            </a:extLst>
          </p:cNvPr>
          <p:cNvCxnSpPr>
            <a:cxnSpLocks/>
          </p:cNvCxnSpPr>
          <p:nvPr/>
        </p:nvCxnSpPr>
        <p:spPr>
          <a:xfrm>
            <a:off x="3628571" y="2501900"/>
            <a:ext cx="4934857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4BB730-81D0-481D-81E4-8CB2B0CE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7" y="2397965"/>
            <a:ext cx="7277627" cy="38136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2E12D2-31A0-49D8-AA80-D63360F1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A0FE9-AF1F-437E-BDC1-ADE0FD87E1B8}"/>
              </a:ext>
            </a:extLst>
          </p:cNvPr>
          <p:cNvSpPr txBox="1"/>
          <p:nvPr/>
        </p:nvSpPr>
        <p:spPr>
          <a:xfrm>
            <a:off x="399244" y="746973"/>
            <a:ext cx="348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128D51-4869-4089-AF7B-6CC9955FD695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B0098C-504A-4AB7-AF4E-31F90BBE6441}"/>
              </a:ext>
            </a:extLst>
          </p:cNvPr>
          <p:cNvSpPr/>
          <p:nvPr/>
        </p:nvSpPr>
        <p:spPr>
          <a:xfrm>
            <a:off x="540908" y="1755275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0A0A0-0165-4ABB-B0E9-E1ADCF752A12}"/>
              </a:ext>
            </a:extLst>
          </p:cNvPr>
          <p:cNvSpPr txBox="1"/>
          <p:nvPr/>
        </p:nvSpPr>
        <p:spPr>
          <a:xfrm>
            <a:off x="7912358" y="3750907"/>
            <a:ext cx="398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pd_c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: str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int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로 변환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de_dt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: int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date type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으로 변환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57D62-1F5F-44DF-9CB2-CBE8A7D06AEE}"/>
              </a:ext>
            </a:extLst>
          </p:cNvPr>
          <p:cNvSpPr/>
          <p:nvPr/>
        </p:nvSpPr>
        <p:spPr>
          <a:xfrm>
            <a:off x="4285860" y="2397964"/>
            <a:ext cx="1583095" cy="381369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08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84940743-79F8-4756-BAC8-832371E99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8" y="2872450"/>
            <a:ext cx="4854672" cy="262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9E817-CE44-49D6-9CD3-7F5015FA765E}"/>
              </a:ext>
            </a:extLst>
          </p:cNvPr>
          <p:cNvSpPr txBox="1"/>
          <p:nvPr/>
        </p:nvSpPr>
        <p:spPr>
          <a:xfrm>
            <a:off x="399244" y="746973"/>
            <a:ext cx="3657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EF596-E7F0-430A-A684-A92EE8A0FDCA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417B0B-0529-40E3-9BC5-136F49E7D31A}"/>
              </a:ext>
            </a:extLst>
          </p:cNvPr>
          <p:cNvSpPr/>
          <p:nvPr/>
        </p:nvSpPr>
        <p:spPr>
          <a:xfrm>
            <a:off x="540908" y="175527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행동유형별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F676B6-D29A-4421-9FB5-02F08F9460E6}"/>
              </a:ext>
            </a:extLst>
          </p:cNvPr>
          <p:cNvSpPr/>
          <p:nvPr/>
        </p:nvSpPr>
        <p:spPr>
          <a:xfrm>
            <a:off x="2964508" y="2634646"/>
            <a:ext cx="1438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행동유형 별 빈도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8E596-E101-4D57-B1D2-CA83911ED0ED}"/>
              </a:ext>
            </a:extLst>
          </p:cNvPr>
          <p:cNvSpPr txBox="1"/>
          <p:nvPr/>
        </p:nvSpPr>
        <p:spPr>
          <a:xfrm>
            <a:off x="626632" y="2093091"/>
            <a:ext cx="253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롯데그룹 온라인 계열사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곳 기준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이용 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67,185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 대상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AD1B0-A768-4051-8EBF-CF047893E77F}"/>
              </a:ext>
            </a:extLst>
          </p:cNvPr>
          <p:cNvSpPr txBox="1"/>
          <p:nvPr/>
        </p:nvSpPr>
        <p:spPr>
          <a:xfrm>
            <a:off x="7688062" y="5949542"/>
            <a:ext cx="42803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결제 시도에 비해 구매완료의 빈도가 매우 낮음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사용 기기는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PC,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모바일 웹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모바일 앱 순으로 많다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F3B4DD7-CBDA-4F38-90A3-00DB507A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67" y="2872449"/>
            <a:ext cx="4854672" cy="26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F282F6-09A9-4065-980D-2CEC8B9F4DF3}"/>
              </a:ext>
            </a:extLst>
          </p:cNvPr>
          <p:cNvSpPr/>
          <p:nvPr/>
        </p:nvSpPr>
        <p:spPr>
          <a:xfrm>
            <a:off x="8196551" y="2634646"/>
            <a:ext cx="1417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사용 </a:t>
            </a:r>
            <a:r>
              <a:rPr lang="ko-KR" altLang="en-US" sz="1400" b="1" spc="-150" dirty="0" err="1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기기별</a:t>
            </a:r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빈도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376A88-8F43-4FDF-9262-AA980EC7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91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99E817-CE44-49D6-9CD3-7F5015FA765E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EF596-E7F0-430A-A684-A92EE8A0FDCA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417B0B-0529-40E3-9BC5-136F49E7D31A}"/>
              </a:ext>
            </a:extLst>
          </p:cNvPr>
          <p:cNvSpPr/>
          <p:nvPr/>
        </p:nvSpPr>
        <p:spPr>
          <a:xfrm>
            <a:off x="540908" y="175527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행동유형별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8E596-E101-4D57-B1D2-CA83911ED0ED}"/>
              </a:ext>
            </a:extLst>
          </p:cNvPr>
          <p:cNvSpPr txBox="1"/>
          <p:nvPr/>
        </p:nvSpPr>
        <p:spPr>
          <a:xfrm>
            <a:off x="626632" y="2093091"/>
            <a:ext cx="249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롯데그룹 온라인 계열사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곳 기준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이용 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67,185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 대상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CC5D9E-ADA2-489E-9392-7D372609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7" y="2764535"/>
            <a:ext cx="5455640" cy="253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FB2F35-21C9-47C3-B32E-461670F2FF9D}"/>
              </a:ext>
            </a:extLst>
          </p:cNvPr>
          <p:cNvSpPr/>
          <p:nvPr/>
        </p:nvSpPr>
        <p:spPr>
          <a:xfrm>
            <a:off x="2630736" y="2547909"/>
            <a:ext cx="18896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시간대별 행동유형 빈도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7FDF5-F9F8-41E2-A0FF-DA92F5FAD234}"/>
              </a:ext>
            </a:extLst>
          </p:cNvPr>
          <p:cNvSpPr txBox="1"/>
          <p:nvPr/>
        </p:nvSpPr>
        <p:spPr>
          <a:xfrm>
            <a:off x="6774025" y="5615541"/>
            <a:ext cx="512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새벽 시간대에는 주로 제품의 세부정보를 본다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9~12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시에 제품 추가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완료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하는 빈도가 가장 높다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오후 시간대에는 결제를 시도하는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비중이 높다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특히 하루 일과가 끝나는 시간대인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21~24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시에 환불 빈도가 가장 높다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C1DFD11-8C26-4BBC-856E-5EF10DF82765}"/>
              </a:ext>
            </a:extLst>
          </p:cNvPr>
          <p:cNvSpPr/>
          <p:nvPr/>
        </p:nvSpPr>
        <p:spPr>
          <a:xfrm>
            <a:off x="7666998" y="2373928"/>
            <a:ext cx="2745675" cy="274567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F5499C-63FB-465B-8E18-8F4601E564DA}"/>
              </a:ext>
            </a:extLst>
          </p:cNvPr>
          <p:cNvSpPr/>
          <p:nvPr/>
        </p:nvSpPr>
        <p:spPr>
          <a:xfrm>
            <a:off x="8811522" y="2089369"/>
            <a:ext cx="456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24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76C36-0678-40C2-AF8A-63A912F5DE3A}"/>
              </a:ext>
            </a:extLst>
          </p:cNvPr>
          <p:cNvSpPr/>
          <p:nvPr/>
        </p:nvSpPr>
        <p:spPr>
          <a:xfrm>
            <a:off x="10412672" y="3604485"/>
            <a:ext cx="426778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6CFD38-570E-4C2B-B3AB-5D0BEC37E4EF}"/>
              </a:ext>
            </a:extLst>
          </p:cNvPr>
          <p:cNvSpPr/>
          <p:nvPr/>
        </p:nvSpPr>
        <p:spPr>
          <a:xfrm>
            <a:off x="8796601" y="5123706"/>
            <a:ext cx="486467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12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8526A3-E233-4E16-AB19-C7F27F2D57B0}"/>
              </a:ext>
            </a:extLst>
          </p:cNvPr>
          <p:cNvSpPr/>
          <p:nvPr/>
        </p:nvSpPr>
        <p:spPr>
          <a:xfrm>
            <a:off x="7180531" y="3604485"/>
            <a:ext cx="486467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18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5079C1-CDD4-49A1-9BFD-286D689368C2}"/>
              </a:ext>
            </a:extLst>
          </p:cNvPr>
          <p:cNvSpPr/>
          <p:nvPr/>
        </p:nvSpPr>
        <p:spPr>
          <a:xfrm>
            <a:off x="9985894" y="2520093"/>
            <a:ext cx="426778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1BBC2-4FDC-4651-A698-E6ADB784DDCF}"/>
              </a:ext>
            </a:extLst>
          </p:cNvPr>
          <p:cNvSpPr/>
          <p:nvPr/>
        </p:nvSpPr>
        <p:spPr>
          <a:xfrm>
            <a:off x="9985894" y="4685527"/>
            <a:ext cx="426778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CCB94B-5102-409E-864D-8C7168C119A1}"/>
              </a:ext>
            </a:extLst>
          </p:cNvPr>
          <p:cNvSpPr/>
          <p:nvPr/>
        </p:nvSpPr>
        <p:spPr>
          <a:xfrm>
            <a:off x="7607309" y="4681615"/>
            <a:ext cx="486467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15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217B96-7DBD-4D44-9506-1C897EAA0B13}"/>
              </a:ext>
            </a:extLst>
          </p:cNvPr>
          <p:cNvSpPr/>
          <p:nvPr/>
        </p:nvSpPr>
        <p:spPr>
          <a:xfrm>
            <a:off x="7607309" y="2520093"/>
            <a:ext cx="486467" cy="28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21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4" name="부분 원형 3">
            <a:extLst>
              <a:ext uri="{FF2B5EF4-FFF2-40B4-BE49-F238E27FC236}">
                <a16:creationId xmlns:a16="http://schemas.microsoft.com/office/drawing/2014/main" id="{C2366AF0-3FFD-480A-97A7-6D91FF9092C5}"/>
              </a:ext>
            </a:extLst>
          </p:cNvPr>
          <p:cNvSpPr/>
          <p:nvPr/>
        </p:nvSpPr>
        <p:spPr>
          <a:xfrm>
            <a:off x="7666998" y="2369825"/>
            <a:ext cx="2745675" cy="2745675"/>
          </a:xfrm>
          <a:prstGeom prst="pie">
            <a:avLst>
              <a:gd name="adj1" fmla="val 16234985"/>
              <a:gd name="adj2" fmla="val 2616053"/>
            </a:avLst>
          </a:prstGeom>
          <a:solidFill>
            <a:srgbClr val="FF99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43DC3-29BB-4628-A0B7-05E9F397F61B}"/>
              </a:ext>
            </a:extLst>
          </p:cNvPr>
          <p:cNvSpPr/>
          <p:nvPr/>
        </p:nvSpPr>
        <p:spPr>
          <a:xfrm>
            <a:off x="9627803" y="3133139"/>
            <a:ext cx="75718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세부정보</a:t>
            </a:r>
          </a:p>
        </p:txBody>
      </p:sp>
      <p:sp>
        <p:nvSpPr>
          <p:cNvPr id="29" name="부분 원형 28">
            <a:extLst>
              <a:ext uri="{FF2B5EF4-FFF2-40B4-BE49-F238E27FC236}">
                <a16:creationId xmlns:a16="http://schemas.microsoft.com/office/drawing/2014/main" id="{F621C928-F892-477F-9759-D4A221F6A2E7}"/>
              </a:ext>
            </a:extLst>
          </p:cNvPr>
          <p:cNvSpPr/>
          <p:nvPr/>
        </p:nvSpPr>
        <p:spPr>
          <a:xfrm>
            <a:off x="7666998" y="2375980"/>
            <a:ext cx="2745675" cy="2745675"/>
          </a:xfrm>
          <a:prstGeom prst="pie">
            <a:avLst>
              <a:gd name="adj1" fmla="val 2585265"/>
              <a:gd name="adj2" fmla="val 5408769"/>
            </a:avLst>
          </a:prstGeom>
          <a:solidFill>
            <a:srgbClr val="FDD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5D466A-51DE-43F5-8CD7-BD3A68B5BD68}"/>
              </a:ext>
            </a:extLst>
          </p:cNvPr>
          <p:cNvSpPr/>
          <p:nvPr/>
        </p:nvSpPr>
        <p:spPr>
          <a:xfrm>
            <a:off x="9180523" y="4641737"/>
            <a:ext cx="75718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제품추가</a:t>
            </a:r>
          </a:p>
        </p:txBody>
      </p:sp>
      <p:sp>
        <p:nvSpPr>
          <p:cNvPr id="31" name="부분 원형 30">
            <a:extLst>
              <a:ext uri="{FF2B5EF4-FFF2-40B4-BE49-F238E27FC236}">
                <a16:creationId xmlns:a16="http://schemas.microsoft.com/office/drawing/2014/main" id="{74267446-BA1F-422D-BA6F-8521CCD56E84}"/>
              </a:ext>
            </a:extLst>
          </p:cNvPr>
          <p:cNvSpPr/>
          <p:nvPr/>
        </p:nvSpPr>
        <p:spPr>
          <a:xfrm>
            <a:off x="7666998" y="2378032"/>
            <a:ext cx="2745675" cy="2745675"/>
          </a:xfrm>
          <a:prstGeom prst="pie">
            <a:avLst>
              <a:gd name="adj1" fmla="val 5393766"/>
              <a:gd name="adj2" fmla="val 10768270"/>
            </a:avLst>
          </a:prstGeom>
          <a:solidFill>
            <a:srgbClr val="76AD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CAEC1E-D872-465C-B1A6-9170247F1214}"/>
              </a:ext>
            </a:extLst>
          </p:cNvPr>
          <p:cNvSpPr/>
          <p:nvPr/>
        </p:nvSpPr>
        <p:spPr>
          <a:xfrm>
            <a:off x="7823056" y="4267979"/>
            <a:ext cx="75718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결제시도</a:t>
            </a:r>
          </a:p>
        </p:txBody>
      </p:sp>
      <p:sp>
        <p:nvSpPr>
          <p:cNvPr id="33" name="부분 원형 32">
            <a:extLst>
              <a:ext uri="{FF2B5EF4-FFF2-40B4-BE49-F238E27FC236}">
                <a16:creationId xmlns:a16="http://schemas.microsoft.com/office/drawing/2014/main" id="{CBEAC466-9F35-43A6-9D61-F3BEA8ADFC93}"/>
              </a:ext>
            </a:extLst>
          </p:cNvPr>
          <p:cNvSpPr/>
          <p:nvPr/>
        </p:nvSpPr>
        <p:spPr>
          <a:xfrm>
            <a:off x="7666998" y="2371877"/>
            <a:ext cx="2745675" cy="2745675"/>
          </a:xfrm>
          <a:prstGeom prst="pie">
            <a:avLst>
              <a:gd name="adj1" fmla="val 13454660"/>
              <a:gd name="adj2" fmla="val 16256557"/>
            </a:avLst>
          </a:prstGeom>
          <a:solidFill>
            <a:srgbClr val="76AD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339162-4B88-46FE-BE6B-CF8B4DE3B1FC}"/>
              </a:ext>
            </a:extLst>
          </p:cNvPr>
          <p:cNvSpPr/>
          <p:nvPr/>
        </p:nvSpPr>
        <p:spPr>
          <a:xfrm>
            <a:off x="8201649" y="2604368"/>
            <a:ext cx="75718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결제시도</a:t>
            </a:r>
          </a:p>
        </p:txBody>
      </p:sp>
      <p:sp>
        <p:nvSpPr>
          <p:cNvPr id="35" name="부분 원형 34">
            <a:extLst>
              <a:ext uri="{FF2B5EF4-FFF2-40B4-BE49-F238E27FC236}">
                <a16:creationId xmlns:a16="http://schemas.microsoft.com/office/drawing/2014/main" id="{F5C0465D-70FB-48DB-B4A1-158A43043EEB}"/>
              </a:ext>
            </a:extLst>
          </p:cNvPr>
          <p:cNvSpPr/>
          <p:nvPr/>
        </p:nvSpPr>
        <p:spPr>
          <a:xfrm>
            <a:off x="7666996" y="2367774"/>
            <a:ext cx="2745675" cy="2745675"/>
          </a:xfrm>
          <a:prstGeom prst="pie">
            <a:avLst>
              <a:gd name="adj1" fmla="val 10746288"/>
              <a:gd name="adj2" fmla="val 13450635"/>
            </a:avLst>
          </a:prstGeom>
          <a:solidFill>
            <a:srgbClr val="A2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A20309-A012-4F9B-8FDA-AECC04E9EF1C}"/>
              </a:ext>
            </a:extLst>
          </p:cNvPr>
          <p:cNvSpPr/>
          <p:nvPr/>
        </p:nvSpPr>
        <p:spPr>
          <a:xfrm>
            <a:off x="7715183" y="3233778"/>
            <a:ext cx="75718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877AAF-8FDE-4062-A4D0-3F70D750AD34}"/>
              </a:ext>
            </a:extLst>
          </p:cNvPr>
          <p:cNvSpPr/>
          <p:nvPr/>
        </p:nvSpPr>
        <p:spPr>
          <a:xfrm>
            <a:off x="10125968" y="5109439"/>
            <a:ext cx="757186" cy="276999"/>
          </a:xfrm>
          <a:prstGeom prst="rect">
            <a:avLst/>
          </a:prstGeom>
          <a:solidFill>
            <a:srgbClr val="036C97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구매완료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20AD79-0E30-4C13-863B-1448EC71EC6D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9769534" y="5037193"/>
            <a:ext cx="356434" cy="210746"/>
          </a:xfrm>
          <a:prstGeom prst="straightConnector1">
            <a:avLst/>
          </a:prstGeom>
          <a:ln>
            <a:solidFill>
              <a:srgbClr val="036C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AC7151-A77B-4115-A9B8-88C837F62C6C}"/>
              </a:ext>
            </a:extLst>
          </p:cNvPr>
          <p:cNvSpPr/>
          <p:nvPr/>
        </p:nvSpPr>
        <p:spPr>
          <a:xfrm>
            <a:off x="7567328" y="2057485"/>
            <a:ext cx="757186" cy="276999"/>
          </a:xfrm>
          <a:prstGeom prst="rect">
            <a:avLst/>
          </a:prstGeom>
          <a:solidFill>
            <a:srgbClr val="5E3F99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환불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207AA0F-6F26-4060-8309-51788D3C9413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945921" y="2334484"/>
            <a:ext cx="395120" cy="160140"/>
          </a:xfrm>
          <a:prstGeom prst="straightConnector1">
            <a:avLst/>
          </a:prstGeom>
          <a:ln>
            <a:solidFill>
              <a:srgbClr val="5E3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9560ED-F4DC-4EFB-BB65-24E15FBC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6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B48902-999B-47E9-8B6E-F9E6B0DE4AA9}"/>
              </a:ext>
            </a:extLst>
          </p:cNvPr>
          <p:cNvSpPr txBox="1"/>
          <p:nvPr/>
        </p:nvSpPr>
        <p:spPr>
          <a:xfrm>
            <a:off x="2093289" y="2569944"/>
            <a:ext cx="283535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행동유형별 세션시간 평균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441F2-AD3A-4BC6-BA0A-C961C2B38AF7}"/>
              </a:ext>
            </a:extLst>
          </p:cNvPr>
          <p:cNvSpPr txBox="1"/>
          <p:nvPr/>
        </p:nvSpPr>
        <p:spPr>
          <a:xfrm>
            <a:off x="7282565" y="2569944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행동유형별 페이지조회수 평균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58AD984-3705-4BCE-9723-F14C1D96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0" y="2810994"/>
            <a:ext cx="4583559" cy="25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641200C-E148-47AD-A9D1-31297196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96" y="2810994"/>
            <a:ext cx="4480453" cy="25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EFCADF-81C9-4A38-A874-2F56EBA06416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0522E2-867B-476A-A11A-C4AE6470F00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64297-72C9-4EF4-8831-9E8E2FC78608}"/>
              </a:ext>
            </a:extLst>
          </p:cNvPr>
          <p:cNvSpPr/>
          <p:nvPr/>
        </p:nvSpPr>
        <p:spPr>
          <a:xfrm>
            <a:off x="540908" y="175527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행동유형별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434E3-7E38-4948-987A-5F33142D9A1D}"/>
              </a:ext>
            </a:extLst>
          </p:cNvPr>
          <p:cNvSpPr txBox="1"/>
          <p:nvPr/>
        </p:nvSpPr>
        <p:spPr>
          <a:xfrm>
            <a:off x="626631" y="2093091"/>
            <a:ext cx="273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롯데그룹 온라인 계열사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곳 기준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이용 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67,185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 대상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BFA0A-8936-45CA-99FA-7833183A16C1}"/>
              </a:ext>
            </a:extLst>
          </p:cNvPr>
          <p:cNvSpPr txBox="1"/>
          <p:nvPr/>
        </p:nvSpPr>
        <p:spPr>
          <a:xfrm>
            <a:off x="5630439" y="5758416"/>
            <a:ext cx="61996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 정보를 살피는 것 보다 결제행동을 할 때 페이지에 머무르는 시간이 김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반면 환불할 때는 페이지에 머무르는 시간이 가장 짧음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페이지 조회 수는 검색을 할 때 가장 많고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세부정보를 보거나 환불할 때 가장 낮다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607A0A-8F71-4B71-9A0E-C8DAD81D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32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B290A4-8E58-4FEF-A339-EBF4C309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84C5BCC-9F49-41FF-8C95-2A6C5A8FE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2"/>
          <a:stretch/>
        </p:blipFill>
        <p:spPr bwMode="auto">
          <a:xfrm>
            <a:off x="1249745" y="2890612"/>
            <a:ext cx="4125246" cy="24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9F7B7A86-FEC4-4E91-842C-B1264FA98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2"/>
          <a:stretch/>
        </p:blipFill>
        <p:spPr bwMode="auto">
          <a:xfrm>
            <a:off x="6826939" y="2890613"/>
            <a:ext cx="4125246" cy="24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5B5CCC-F3D7-4EA7-95F9-69C49E9715B3}"/>
              </a:ext>
            </a:extLst>
          </p:cNvPr>
          <p:cNvSpPr/>
          <p:nvPr/>
        </p:nvSpPr>
        <p:spPr>
          <a:xfrm>
            <a:off x="2108712" y="2638820"/>
            <a:ext cx="2351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 시간대별 행동유형 빈도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1C1EFC-14E0-4A70-886A-1C3AD2133E17}"/>
              </a:ext>
            </a:extLst>
          </p:cNvPr>
          <p:cNvSpPr/>
          <p:nvPr/>
        </p:nvSpPr>
        <p:spPr>
          <a:xfrm>
            <a:off x="7622148" y="2638821"/>
            <a:ext cx="25348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시간대별 행동유형 빈도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8B995-C457-4E05-9BAA-02648C4E0000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9DDFF2-DAD1-428D-877E-D0C991F2DBB0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42C1A-7811-4049-9178-BB46FBDC66B2}"/>
              </a:ext>
            </a:extLst>
          </p:cNvPr>
          <p:cNvSpPr/>
          <p:nvPr/>
        </p:nvSpPr>
        <p:spPr>
          <a:xfrm>
            <a:off x="540908" y="1755275"/>
            <a:ext cx="3722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별 시간대별 행동유형 빈도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BE69F-ED82-4703-A1B6-4B8012AB7C75}"/>
              </a:ext>
            </a:extLst>
          </p:cNvPr>
          <p:cNvSpPr txBox="1"/>
          <p:nvPr/>
        </p:nvSpPr>
        <p:spPr>
          <a:xfrm>
            <a:off x="6096000" y="5370637"/>
            <a:ext cx="5897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비구매고객은 구매고객에 비해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정보 확인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목록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큼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→구매와 직접적으로 관련 없는 행동을 통해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구매에 목적이 있어 보이지 않음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비구매고객이 검색의 비율이 큰 점에서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상품이 없거나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목록을 정하지 않고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즉흥적으로 들어온 것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보임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→전자의 경우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체계 보완 필요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4AAAB-5043-4797-9DDE-B94F4C006FC7}"/>
              </a:ext>
            </a:extLst>
          </p:cNvPr>
          <p:cNvSpPr txBox="1"/>
          <p:nvPr/>
        </p:nvSpPr>
        <p:spPr>
          <a:xfrm>
            <a:off x="626631" y="2093091"/>
            <a:ext cx="273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20833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 : 51566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0819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BAD1EA2-6E5C-4CDC-9DD7-6E4D323A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93" y="2738545"/>
            <a:ext cx="4565471" cy="29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84BB7C4-10FB-4676-B104-C527816B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" y="2738545"/>
            <a:ext cx="4565471" cy="29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970FCF-E80C-4CD7-ACBF-2189CC7E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8361D-D5A5-4C68-8C65-F2236CCA9621}"/>
              </a:ext>
            </a:extLst>
          </p:cNvPr>
          <p:cNvSpPr txBox="1"/>
          <p:nvPr/>
        </p:nvSpPr>
        <p:spPr>
          <a:xfrm>
            <a:off x="2468629" y="3974498"/>
            <a:ext cx="88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나눔바른"/>
                <a:ea typeface="나눔바른고딕" panose="020B0603020101020101" pitchFamily="50" charset="-127"/>
              </a:rPr>
              <a:t>구매고객</a:t>
            </a:r>
            <a:endParaRPr lang="en-US" altLang="ko-KR" sz="1400" b="1" dirty="0">
              <a:solidFill>
                <a:schemeClr val="tx2"/>
              </a:solidFill>
              <a:latin typeface="나눔바른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나눔바른"/>
                <a:ea typeface="나눔바른고딕" panose="020B0603020101020101" pitchFamily="50" charset="-127"/>
              </a:rPr>
              <a:t>Device</a:t>
            </a:r>
            <a:endParaRPr lang="ko-KR" altLang="en-US" sz="1400" b="1" dirty="0">
              <a:solidFill>
                <a:schemeClr val="tx2"/>
              </a:solidFill>
              <a:latin typeface="나눔바른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1206C-D9FD-443C-89AF-C556AF745403}"/>
              </a:ext>
            </a:extLst>
          </p:cNvPr>
          <p:cNvSpPr txBox="1"/>
          <p:nvPr/>
        </p:nvSpPr>
        <p:spPr>
          <a:xfrm>
            <a:off x="8316515" y="3974498"/>
            <a:ext cx="101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비구매고객</a:t>
            </a:r>
            <a:endParaRPr lang="en-US" altLang="ko-KR" sz="1400" b="1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</a:t>
            </a:r>
            <a:endParaRPr lang="ko-KR" altLang="en-US" sz="1400" b="1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FD9F0-88E3-45F4-9C94-57751C7CF763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0B4A3E-39B9-487C-88E8-9D873C790D6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BC7277-9910-42E4-8E6B-E99A7E44C1D1}"/>
              </a:ext>
            </a:extLst>
          </p:cNvPr>
          <p:cNvSpPr/>
          <p:nvPr/>
        </p:nvSpPr>
        <p:spPr>
          <a:xfrm>
            <a:off x="540908" y="1755275"/>
            <a:ext cx="2763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별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Device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169C7-312B-465A-9E62-64BEAFBC1F3B}"/>
              </a:ext>
            </a:extLst>
          </p:cNvPr>
          <p:cNvSpPr txBox="1"/>
          <p:nvPr/>
        </p:nvSpPr>
        <p:spPr>
          <a:xfrm>
            <a:off x="7206343" y="5908722"/>
            <a:ext cx="481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구매고객일수록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비중이 크며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비중이 작음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 환경이 불편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함을 의미 → 개선 필요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web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들어온 고객에게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 유도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4B36A-B0F7-4664-AFEA-84021AE4D09C}"/>
              </a:ext>
            </a:extLst>
          </p:cNvPr>
          <p:cNvSpPr txBox="1"/>
          <p:nvPr/>
        </p:nvSpPr>
        <p:spPr>
          <a:xfrm>
            <a:off x="626631" y="2093091"/>
            <a:ext cx="273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20833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 : 51566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59693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E4C587-4EFD-46B0-A681-D0ED0879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EE10F-8EFB-485B-8BA7-D165FA8E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7" y="2687226"/>
            <a:ext cx="4565471" cy="30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7A9306-7655-400F-835F-7574A91D9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94" y="2687226"/>
            <a:ext cx="4565471" cy="30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E7E01-2715-4B57-97FC-F9112D2DED05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3E397B-28E3-4DFB-B2FF-ECDC0BED50F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2FD473-CB49-4B34-B988-FAEFCF6C013E}"/>
              </a:ext>
            </a:extLst>
          </p:cNvPr>
          <p:cNvSpPr/>
          <p:nvPr/>
        </p:nvSpPr>
        <p:spPr>
          <a:xfrm>
            <a:off x="540908" y="1755275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행동유형별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636DE-4F3D-4CB4-9EE5-9CA2A61D396B}"/>
              </a:ext>
            </a:extLst>
          </p:cNvPr>
          <p:cNvSpPr txBox="1"/>
          <p:nvPr/>
        </p:nvSpPr>
        <p:spPr>
          <a:xfrm>
            <a:off x="2468629" y="3955836"/>
            <a:ext cx="88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나눔바른"/>
                <a:ea typeface="나눔바른고딕" panose="020B0603020101020101" pitchFamily="50" charset="-127"/>
              </a:rPr>
              <a:t>구매고객</a:t>
            </a:r>
            <a:endParaRPr lang="en-US" altLang="ko-KR" sz="1400" b="1" dirty="0">
              <a:solidFill>
                <a:schemeClr val="tx2"/>
              </a:solidFill>
              <a:latin typeface="나눔바른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나눔바른"/>
                <a:ea typeface="나눔바른고딕" panose="020B0603020101020101" pitchFamily="50" charset="-127"/>
              </a:rPr>
              <a:t>Portal</a:t>
            </a:r>
            <a:endParaRPr lang="ko-KR" altLang="en-US" sz="1400" b="1" dirty="0">
              <a:solidFill>
                <a:schemeClr val="tx2"/>
              </a:solidFill>
              <a:latin typeface="나눔바른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AD537-45F4-4975-B1E1-460F73FD7EE5}"/>
              </a:ext>
            </a:extLst>
          </p:cNvPr>
          <p:cNvSpPr txBox="1"/>
          <p:nvPr/>
        </p:nvSpPr>
        <p:spPr>
          <a:xfrm>
            <a:off x="8316515" y="3955836"/>
            <a:ext cx="101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비구매고객</a:t>
            </a:r>
            <a:endParaRPr lang="en-US" altLang="ko-KR" sz="1400" b="1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Portal</a:t>
            </a:r>
            <a:endParaRPr lang="ko-KR" altLang="en-US" sz="1400" b="1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7E4D-28E4-476D-8A4F-5657AC85B03D}"/>
              </a:ext>
            </a:extLst>
          </p:cNvPr>
          <p:cNvSpPr txBox="1"/>
          <p:nvPr/>
        </p:nvSpPr>
        <p:spPr>
          <a:xfrm>
            <a:off x="7259215" y="5686432"/>
            <a:ext cx="47959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구매고객일수록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DIRECT, PUSH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높음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성향을 파악해 주기적으로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고객맞춤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알람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넣도록 함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구매고객 중 다른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PORTAL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부터의 유입 비중이 적음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PORTAL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사이트의 광고 비중을 줄일 필요가 있음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49DE7-A1DC-44EA-A490-496505363D76}"/>
              </a:ext>
            </a:extLst>
          </p:cNvPr>
          <p:cNvSpPr txBox="1"/>
          <p:nvPr/>
        </p:nvSpPr>
        <p:spPr>
          <a:xfrm>
            <a:off x="626631" y="2093091"/>
            <a:ext cx="273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20833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비구매고객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Client Id : 51566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42667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FA10AE-5A1E-43B1-AAF8-595C5D7C8DA2}"/>
              </a:ext>
            </a:extLst>
          </p:cNvPr>
          <p:cNvSpPr/>
          <p:nvPr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AE3914-870B-445C-A2F9-DB26849C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17" y="2502474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3F584-07BD-4A28-AAD5-758CFE3CF8C1}"/>
              </a:ext>
            </a:extLst>
          </p:cNvPr>
          <p:cNvSpPr txBox="1"/>
          <p:nvPr/>
        </p:nvSpPr>
        <p:spPr>
          <a:xfrm>
            <a:off x="399244" y="746973"/>
            <a:ext cx="3580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8EA1A5-03A9-4ED2-8D47-443A7F279B5F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8CE42-2ADD-475D-880F-4BE49839CA80}"/>
              </a:ext>
            </a:extLst>
          </p:cNvPr>
          <p:cNvSpPr/>
          <p:nvPr/>
        </p:nvSpPr>
        <p:spPr>
          <a:xfrm>
            <a:off x="540908" y="1755275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성별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4023-7588-4E6C-AC15-0B19979EB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 b="14407"/>
          <a:stretch/>
        </p:blipFill>
        <p:spPr bwMode="auto">
          <a:xfrm>
            <a:off x="6584875" y="2661797"/>
            <a:ext cx="4038600" cy="22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AE7751-6F08-48AB-A5DD-D182899D0C14}"/>
              </a:ext>
            </a:extLst>
          </p:cNvPr>
          <p:cNvSpPr/>
          <p:nvPr/>
        </p:nvSpPr>
        <p:spPr>
          <a:xfrm>
            <a:off x="3203720" y="3677667"/>
            <a:ext cx="466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성별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CFE04-AD2D-4EC0-805A-19A0A69BA77C}"/>
              </a:ext>
            </a:extLst>
          </p:cNvPr>
          <p:cNvSpPr txBox="1"/>
          <p:nvPr/>
        </p:nvSpPr>
        <p:spPr>
          <a:xfrm>
            <a:off x="7260347" y="2135064"/>
            <a:ext cx="90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43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억원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82%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A386B-2E8E-4661-B544-40ECF08F4981}"/>
              </a:ext>
            </a:extLst>
          </p:cNvPr>
          <p:cNvSpPr txBox="1"/>
          <p:nvPr/>
        </p:nvSpPr>
        <p:spPr>
          <a:xfrm>
            <a:off x="9272140" y="3892622"/>
            <a:ext cx="79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억원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18%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03A80-E844-4B79-A4C4-2F3773EEFCBC}"/>
              </a:ext>
            </a:extLst>
          </p:cNvPr>
          <p:cNvSpPr txBox="1"/>
          <p:nvPr/>
        </p:nvSpPr>
        <p:spPr>
          <a:xfrm>
            <a:off x="5456418" y="6174309"/>
            <a:ext cx="639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전체 고객 중 여성이 약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87%,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남성이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13%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차지하며 매출액도 여성의 비중이 훨씬 많다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BC67C5-2C2D-42BE-A14E-CE2B1D291C7D}"/>
              </a:ext>
            </a:extLst>
          </p:cNvPr>
          <p:cNvSpPr/>
          <p:nvPr/>
        </p:nvSpPr>
        <p:spPr>
          <a:xfrm>
            <a:off x="4322060" y="4224883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</a:t>
            </a:r>
            <a:endParaRPr lang="en-US" altLang="ko-KR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86.8%</a:t>
            </a:r>
            <a:endParaRPr lang="ko-KR" altLang="en-US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68F73-8E7B-4371-AB3D-49A429E3AA82}"/>
              </a:ext>
            </a:extLst>
          </p:cNvPr>
          <p:cNvSpPr txBox="1"/>
          <p:nvPr/>
        </p:nvSpPr>
        <p:spPr>
          <a:xfrm>
            <a:off x="626633" y="2093091"/>
            <a:ext cx="153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499,505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76,009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49267B-3017-4186-9399-1555EFE10A16}"/>
              </a:ext>
            </a:extLst>
          </p:cNvPr>
          <p:cNvSpPr/>
          <p:nvPr/>
        </p:nvSpPr>
        <p:spPr>
          <a:xfrm>
            <a:off x="7503962" y="4892475"/>
            <a:ext cx="421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AF6692-2D70-43E6-9C56-D2C0C46C27C9}"/>
              </a:ext>
            </a:extLst>
          </p:cNvPr>
          <p:cNvSpPr/>
          <p:nvPr/>
        </p:nvSpPr>
        <p:spPr>
          <a:xfrm>
            <a:off x="9457253" y="4892475"/>
            <a:ext cx="421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2F87A0-28F0-4F57-B212-FFCB3BB06637}"/>
              </a:ext>
            </a:extLst>
          </p:cNvPr>
          <p:cNvSpPr/>
          <p:nvPr/>
        </p:nvSpPr>
        <p:spPr>
          <a:xfrm>
            <a:off x="2638425" y="2590864"/>
            <a:ext cx="267542" cy="13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7734B3-2C2B-4E40-A74C-DA1249B994B7}"/>
              </a:ext>
            </a:extLst>
          </p:cNvPr>
          <p:cNvSpPr/>
          <p:nvPr/>
        </p:nvSpPr>
        <p:spPr>
          <a:xfrm>
            <a:off x="3979482" y="4902000"/>
            <a:ext cx="267542" cy="13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EEF634-B1B7-4696-A751-7451F7BB8428}"/>
              </a:ext>
            </a:extLst>
          </p:cNvPr>
          <p:cNvSpPr/>
          <p:nvPr/>
        </p:nvSpPr>
        <p:spPr>
          <a:xfrm>
            <a:off x="2373032" y="2489006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</a:t>
            </a:r>
            <a:endParaRPr lang="en-US" altLang="ko-KR" sz="12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13.2%</a:t>
            </a:r>
            <a:endParaRPr lang="ko-KR" altLang="en-US" sz="12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E9FFF-2533-44B1-9724-C00227DE3BC1}"/>
              </a:ext>
            </a:extLst>
          </p:cNvPr>
          <p:cNvSpPr/>
          <p:nvPr/>
        </p:nvSpPr>
        <p:spPr>
          <a:xfrm>
            <a:off x="6052435" y="3766505"/>
            <a:ext cx="607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A3D82E-5688-46CC-A2CB-ECA5CE4C3826}"/>
              </a:ext>
            </a:extLst>
          </p:cNvPr>
          <p:cNvSpPr/>
          <p:nvPr/>
        </p:nvSpPr>
        <p:spPr>
          <a:xfrm>
            <a:off x="4616030" y="2512295"/>
            <a:ext cx="807248" cy="711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86875B-9CEA-4892-B410-AAE00470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55053"/>
            <a:ext cx="2743200" cy="360097"/>
          </a:xfrm>
        </p:spPr>
        <p:txBody>
          <a:bodyPr/>
          <a:lstStyle/>
          <a:p>
            <a:fld id="{365F9D8E-4F84-4059-825B-71C1946630B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79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6C8ED14-F321-49FF-AA3C-BB28BE0164B9}"/>
              </a:ext>
            </a:extLst>
          </p:cNvPr>
          <p:cNvSpPr/>
          <p:nvPr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0B26F9-13D9-4EA1-8FAF-26C2E206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7" y="2502474"/>
            <a:ext cx="49339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3F584-07BD-4A28-AAD5-758CFE3CF8C1}"/>
              </a:ext>
            </a:extLst>
          </p:cNvPr>
          <p:cNvSpPr txBox="1"/>
          <p:nvPr/>
        </p:nvSpPr>
        <p:spPr>
          <a:xfrm>
            <a:off x="399244" y="746973"/>
            <a:ext cx="3551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8EA1A5-03A9-4ED2-8D47-443A7F279B5F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8CE42-2ADD-475D-880F-4BE49839CA80}"/>
              </a:ext>
            </a:extLst>
          </p:cNvPr>
          <p:cNvSpPr/>
          <p:nvPr/>
        </p:nvSpPr>
        <p:spPr>
          <a:xfrm>
            <a:off x="540908" y="1755275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AE7751-6F08-48AB-A5DD-D182899D0C14}"/>
              </a:ext>
            </a:extLst>
          </p:cNvPr>
          <p:cNvSpPr/>
          <p:nvPr/>
        </p:nvSpPr>
        <p:spPr>
          <a:xfrm>
            <a:off x="3020915" y="3574364"/>
            <a:ext cx="889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구매액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상위 </a:t>
            </a:r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03A80-E844-4B79-A4C4-2F3773EEFCBC}"/>
              </a:ext>
            </a:extLst>
          </p:cNvPr>
          <p:cNvSpPr txBox="1"/>
          <p:nvPr/>
        </p:nvSpPr>
        <p:spPr>
          <a:xfrm>
            <a:off x="5943600" y="5918198"/>
            <a:ext cx="59112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구매액은 여성의류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먹거리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고기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패션 악세서리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화장품의 비중이 골고루 있음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음식의 비중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 대부분을 차지함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68F73-8E7B-4371-AB3D-49A429E3AA82}"/>
              </a:ext>
            </a:extLst>
          </p:cNvPr>
          <p:cNvSpPr txBox="1"/>
          <p:nvPr/>
        </p:nvSpPr>
        <p:spPr>
          <a:xfrm>
            <a:off x="626632" y="2093091"/>
            <a:ext cx="200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건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BB9E27C-85D6-4E6F-8D1C-1686AF32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69" y="2502474"/>
            <a:ext cx="40100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E698AF-89A5-4F05-ACD4-C5AD90F3BBB2}"/>
              </a:ext>
            </a:extLst>
          </p:cNvPr>
          <p:cNvSpPr/>
          <p:nvPr/>
        </p:nvSpPr>
        <p:spPr>
          <a:xfrm>
            <a:off x="8126315" y="3574364"/>
            <a:ext cx="889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상위 </a:t>
            </a:r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5C6755-7D85-474E-823C-5934B33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87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267ACCC-B91C-49D3-B6E1-1448F4A3806F}"/>
              </a:ext>
            </a:extLst>
          </p:cNvPr>
          <p:cNvSpPr/>
          <p:nvPr/>
        </p:nvSpPr>
        <p:spPr>
          <a:xfrm>
            <a:off x="7561839" y="4417962"/>
            <a:ext cx="3206344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13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전체 매출액을 책임지는 여성의류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meat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의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판매가 저조함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2834907-2999-41F9-98A4-BF80D8D2594D}"/>
              </a:ext>
            </a:extLst>
          </p:cNvPr>
          <p:cNvSpPr/>
          <p:nvPr/>
        </p:nvSpPr>
        <p:spPr>
          <a:xfrm>
            <a:off x="7561839" y="3225015"/>
            <a:ext cx="3206344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커피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티 최다구매일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(2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천만 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 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추석 전 선물세트 영향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(7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5F29BC1-390F-4310-8308-08D3BC7A934E}"/>
              </a:ext>
            </a:extLst>
          </p:cNvPr>
          <p:cNvSpPr/>
          <p:nvPr/>
        </p:nvSpPr>
        <p:spPr>
          <a:xfrm>
            <a:off x="7561839" y="2032068"/>
            <a:ext cx="3206344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21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여성의류 최다구매일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(4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2C3EB-1EEF-4DE6-BA21-D2BE9198B4E4}"/>
              </a:ext>
            </a:extLst>
          </p:cNvPr>
          <p:cNvSpPr txBox="1"/>
          <p:nvPr/>
        </p:nvSpPr>
        <p:spPr>
          <a:xfrm>
            <a:off x="399244" y="746973"/>
            <a:ext cx="352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174C0F-F860-4837-AE2A-9352DBA73D8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7D3F8D-B632-44D5-B6F2-3EB429951070}"/>
              </a:ext>
            </a:extLst>
          </p:cNvPr>
          <p:cNvSpPr/>
          <p:nvPr/>
        </p:nvSpPr>
        <p:spPr>
          <a:xfrm>
            <a:off x="540908" y="1755275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날짜별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9A8E9-9049-46B2-81FC-A0DC1244883E}"/>
              </a:ext>
            </a:extLst>
          </p:cNvPr>
          <p:cNvSpPr txBox="1"/>
          <p:nvPr/>
        </p:nvSpPr>
        <p:spPr>
          <a:xfrm>
            <a:off x="626632" y="2093091"/>
            <a:ext cx="238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09FB06-0DBA-4A9E-A5FC-283480DDC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"/>
          <a:stretch/>
        </p:blipFill>
        <p:spPr bwMode="auto">
          <a:xfrm>
            <a:off x="540908" y="3038872"/>
            <a:ext cx="5826127" cy="277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78D00C-CFB7-4EC0-BAF0-EDB7F19F7B3C}"/>
              </a:ext>
            </a:extLst>
          </p:cNvPr>
          <p:cNvCxnSpPr>
            <a:cxnSpLocks/>
            <a:stCxn id="19" idx="7"/>
            <a:endCxn id="27" idx="1"/>
          </p:cNvCxnSpPr>
          <p:nvPr/>
        </p:nvCxnSpPr>
        <p:spPr>
          <a:xfrm flipV="1">
            <a:off x="5871495" y="2509920"/>
            <a:ext cx="1690344" cy="66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54B95A-0AA1-4C67-BEAB-E9D7903662C9}"/>
              </a:ext>
            </a:extLst>
          </p:cNvPr>
          <p:cNvCxnSpPr>
            <a:cxnSpLocks/>
            <a:stCxn id="18" idx="6"/>
            <a:endCxn id="28" idx="1"/>
          </p:cNvCxnSpPr>
          <p:nvPr/>
        </p:nvCxnSpPr>
        <p:spPr>
          <a:xfrm>
            <a:off x="4933355" y="3354881"/>
            <a:ext cx="2628484" cy="347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5B840A2-70B4-4E68-A1C7-161E7085D87C}"/>
              </a:ext>
            </a:extLst>
          </p:cNvPr>
          <p:cNvSpPr/>
          <p:nvPr/>
        </p:nvSpPr>
        <p:spPr>
          <a:xfrm>
            <a:off x="4662320" y="3219363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25C6A8F-DB2B-42C4-92D9-FDFE95210E99}"/>
              </a:ext>
            </a:extLst>
          </p:cNvPr>
          <p:cNvSpPr/>
          <p:nvPr/>
        </p:nvSpPr>
        <p:spPr>
          <a:xfrm>
            <a:off x="5640152" y="3133639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F92CE8E-FF6E-4C0D-94C2-05FED0A2F24D}"/>
              </a:ext>
            </a:extLst>
          </p:cNvPr>
          <p:cNvSpPr/>
          <p:nvPr/>
        </p:nvSpPr>
        <p:spPr>
          <a:xfrm>
            <a:off x="5154377" y="5362489"/>
            <a:ext cx="271035" cy="271035"/>
          </a:xfrm>
          <a:prstGeom prst="ellipse">
            <a:avLst/>
          </a:prstGeom>
          <a:solidFill>
            <a:srgbClr val="0070C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8B955B-EAD0-4EC8-8414-91AD8AF69C4A}"/>
              </a:ext>
            </a:extLst>
          </p:cNvPr>
          <p:cNvCxnSpPr>
            <a:cxnSpLocks/>
            <a:stCxn id="20" idx="6"/>
            <a:endCxn id="29" idx="1"/>
          </p:cNvCxnSpPr>
          <p:nvPr/>
        </p:nvCxnSpPr>
        <p:spPr>
          <a:xfrm flipV="1">
            <a:off x="5425412" y="4895814"/>
            <a:ext cx="2136427" cy="602193"/>
          </a:xfrm>
          <a:prstGeom prst="line">
            <a:avLst/>
          </a:prstGeom>
          <a:ln>
            <a:solidFill>
              <a:srgbClr val="2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8869D5-2DED-4894-B5BC-508ADD86371B}"/>
              </a:ext>
            </a:extLst>
          </p:cNvPr>
          <p:cNvSpPr/>
          <p:nvPr/>
        </p:nvSpPr>
        <p:spPr>
          <a:xfrm>
            <a:off x="1510556" y="5834028"/>
            <a:ext cx="391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A48CE14-1D92-4A23-8217-3FC929B0C03C}"/>
              </a:ext>
            </a:extLst>
          </p:cNvPr>
          <p:cNvSpPr/>
          <p:nvPr/>
        </p:nvSpPr>
        <p:spPr>
          <a:xfrm>
            <a:off x="3378327" y="5834028"/>
            <a:ext cx="391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E388C6-907F-4540-B458-5259D54D9C33}"/>
              </a:ext>
            </a:extLst>
          </p:cNvPr>
          <p:cNvSpPr/>
          <p:nvPr/>
        </p:nvSpPr>
        <p:spPr>
          <a:xfrm>
            <a:off x="5229685" y="5834028"/>
            <a:ext cx="391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69994B-C781-43A7-B678-B6ED2DC4EFCD}"/>
              </a:ext>
            </a:extLst>
          </p:cNvPr>
          <p:cNvSpPr txBox="1"/>
          <p:nvPr/>
        </p:nvSpPr>
        <p:spPr>
          <a:xfrm>
            <a:off x="5214446" y="2871624"/>
            <a:ext cx="115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CF36E-C1E0-424D-BCD3-81C96823D7D8}"/>
              </a:ext>
            </a:extLst>
          </p:cNvPr>
          <p:cNvSpPr txBox="1"/>
          <p:nvPr/>
        </p:nvSpPr>
        <p:spPr>
          <a:xfrm>
            <a:off x="4240542" y="2871624"/>
            <a:ext cx="118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4630B8-C171-4896-9D00-C7D37A4A4C1F}"/>
              </a:ext>
            </a:extLst>
          </p:cNvPr>
          <p:cNvSpPr txBox="1"/>
          <p:nvPr/>
        </p:nvSpPr>
        <p:spPr>
          <a:xfrm>
            <a:off x="4187901" y="5375230"/>
            <a:ext cx="1184870" cy="277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FDEEB8-88AF-4144-9479-32CE45D1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04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4B8A3-D3BB-496C-B6BD-C9AC1ADC1676}"/>
              </a:ext>
            </a:extLst>
          </p:cNvPr>
          <p:cNvSpPr txBox="1"/>
          <p:nvPr/>
        </p:nvSpPr>
        <p:spPr>
          <a:xfrm>
            <a:off x="399245" y="746973"/>
            <a:ext cx="170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목차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INDEX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B6C3B0-6CC4-4A3D-978F-442E2E64DA1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E5D1AF-E24C-476E-84E2-853329A6909D}"/>
              </a:ext>
            </a:extLst>
          </p:cNvPr>
          <p:cNvSpPr/>
          <p:nvPr/>
        </p:nvSpPr>
        <p:spPr>
          <a:xfrm>
            <a:off x="270456" y="2937993"/>
            <a:ext cx="11642502" cy="98201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E824-F387-45E4-8E8E-7FE51A6966D2}"/>
              </a:ext>
            </a:extLst>
          </p:cNvPr>
          <p:cNvSpPr txBox="1"/>
          <p:nvPr/>
        </p:nvSpPr>
        <p:spPr>
          <a:xfrm>
            <a:off x="1677294" y="2992433"/>
            <a:ext cx="101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C6163-558E-4CA5-B5AE-7957D5D8C513}"/>
              </a:ext>
            </a:extLst>
          </p:cNvPr>
          <p:cNvSpPr txBox="1"/>
          <p:nvPr/>
        </p:nvSpPr>
        <p:spPr>
          <a:xfrm>
            <a:off x="4249491" y="2992433"/>
            <a:ext cx="101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F9252-29E5-4468-BE0F-CACF3DE5421A}"/>
              </a:ext>
            </a:extLst>
          </p:cNvPr>
          <p:cNvSpPr txBox="1"/>
          <p:nvPr/>
        </p:nvSpPr>
        <p:spPr>
          <a:xfrm>
            <a:off x="6830275" y="2992433"/>
            <a:ext cx="101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561F4-443D-4F72-BDEC-52B51CDE4EA3}"/>
              </a:ext>
            </a:extLst>
          </p:cNvPr>
          <p:cNvSpPr txBox="1"/>
          <p:nvPr/>
        </p:nvSpPr>
        <p:spPr>
          <a:xfrm>
            <a:off x="1658244" y="4158734"/>
            <a:ext cx="16310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목적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46172-B385-4F83-9171-48165C061CD0}"/>
              </a:ext>
            </a:extLst>
          </p:cNvPr>
          <p:cNvSpPr txBox="1"/>
          <p:nvPr/>
        </p:nvSpPr>
        <p:spPr>
          <a:xfrm>
            <a:off x="4209782" y="4158734"/>
            <a:ext cx="1431702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데이터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데이터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D56D57-5C9C-4B00-B593-B88EAF2F6C70}"/>
              </a:ext>
            </a:extLst>
          </p:cNvPr>
          <p:cNvSpPr txBox="1"/>
          <p:nvPr/>
        </p:nvSpPr>
        <p:spPr>
          <a:xfrm>
            <a:off x="6349961" y="4158734"/>
            <a:ext cx="214633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연관성분석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모델기반 추천시스템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73C3F-615F-4DA9-ABD7-AA5A4059100C}"/>
              </a:ext>
            </a:extLst>
          </p:cNvPr>
          <p:cNvSpPr txBox="1"/>
          <p:nvPr/>
        </p:nvSpPr>
        <p:spPr>
          <a:xfrm>
            <a:off x="1521942" y="3312536"/>
            <a:ext cx="132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1DACA-2AB8-4173-9800-5D93598AFE82}"/>
              </a:ext>
            </a:extLst>
          </p:cNvPr>
          <p:cNvSpPr txBox="1"/>
          <p:nvPr/>
        </p:nvSpPr>
        <p:spPr>
          <a:xfrm>
            <a:off x="4249491" y="3420258"/>
            <a:ext cx="101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군집분석</a:t>
            </a:r>
            <a:endParaRPr lang="en-US" altLang="ko-KR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3F2E30-4E20-48DC-81EF-02FD2279BCC4}"/>
              </a:ext>
            </a:extLst>
          </p:cNvPr>
          <p:cNvSpPr txBox="1"/>
          <p:nvPr/>
        </p:nvSpPr>
        <p:spPr>
          <a:xfrm>
            <a:off x="6674926" y="3310019"/>
            <a:ext cx="132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</a:t>
            </a:r>
            <a:endParaRPr lang="en-US" altLang="ko-KR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9F6BA-8ECA-4666-91A0-99B3E80D69E7}"/>
              </a:ext>
            </a:extLst>
          </p:cNvPr>
          <p:cNvSpPr txBox="1"/>
          <p:nvPr/>
        </p:nvSpPr>
        <p:spPr>
          <a:xfrm>
            <a:off x="9640734" y="2992433"/>
            <a:ext cx="101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C05DC-AC08-42C2-90B7-22AC2FFE48A8}"/>
              </a:ext>
            </a:extLst>
          </p:cNvPr>
          <p:cNvSpPr txBox="1"/>
          <p:nvPr/>
        </p:nvSpPr>
        <p:spPr>
          <a:xfrm>
            <a:off x="9474745" y="4158734"/>
            <a:ext cx="163105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 제안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서비스 제안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E43FD-5D07-4E73-BA87-1A5BD66394E1}"/>
              </a:ext>
            </a:extLst>
          </p:cNvPr>
          <p:cNvSpPr txBox="1"/>
          <p:nvPr/>
        </p:nvSpPr>
        <p:spPr>
          <a:xfrm>
            <a:off x="9485385" y="3417741"/>
            <a:ext cx="1328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제안</a:t>
            </a:r>
            <a:endParaRPr lang="en-US" altLang="ko-KR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214565-4130-4AEF-97DF-88888911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3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B0101D-C1CC-4B91-B8A1-C7A51EA638B4}"/>
              </a:ext>
            </a:extLst>
          </p:cNvPr>
          <p:cNvSpPr txBox="1"/>
          <p:nvPr/>
        </p:nvSpPr>
        <p:spPr>
          <a:xfrm>
            <a:off x="399244" y="746973"/>
            <a:ext cx="349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D24167-1505-4E5D-ADF3-BC8DF7DB7D5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6E0184-87E8-4B07-8E23-D8A8ED6C8216}"/>
              </a:ext>
            </a:extLst>
          </p:cNvPr>
          <p:cNvSpPr/>
          <p:nvPr/>
        </p:nvSpPr>
        <p:spPr>
          <a:xfrm>
            <a:off x="540908" y="1755275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날짜별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CA8D63-7822-4AF5-9FE0-EB149665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22"/>
          <a:stretch/>
        </p:blipFill>
        <p:spPr bwMode="auto">
          <a:xfrm>
            <a:off x="428770" y="2739422"/>
            <a:ext cx="3306776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12E1DD2-B52B-4902-9B1F-B9C997105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8" t="53444" r="-1756" b="39487"/>
          <a:stretch/>
        </p:blipFill>
        <p:spPr bwMode="auto">
          <a:xfrm>
            <a:off x="3374171" y="5011303"/>
            <a:ext cx="1045479" cy="2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5EF3AE-F947-4A6B-BAD9-C80250ACC134}"/>
              </a:ext>
            </a:extLst>
          </p:cNvPr>
          <p:cNvSpPr/>
          <p:nvPr/>
        </p:nvSpPr>
        <p:spPr>
          <a:xfrm>
            <a:off x="2508350" y="4003084"/>
            <a:ext cx="60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최대일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C9DAD8A1-E292-4CCB-8B3D-D97A973EA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5" t="75661" b="16969"/>
          <a:stretch/>
        </p:blipFill>
        <p:spPr bwMode="auto">
          <a:xfrm>
            <a:off x="6983486" y="4932802"/>
            <a:ext cx="830928" cy="16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E44334-E008-4FFC-8689-5C7DA697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658" y="3225329"/>
            <a:ext cx="4020017" cy="218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5FD872AC-5717-4169-BA56-C44626C0C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56" r="84812" b="11405"/>
          <a:stretch/>
        </p:blipFill>
        <p:spPr bwMode="auto">
          <a:xfrm>
            <a:off x="8327658" y="4842938"/>
            <a:ext cx="610550" cy="1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FFA75976-D792-4948-933B-5A54DECCD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6" t="6858" b="83069"/>
          <a:stretch/>
        </p:blipFill>
        <p:spPr bwMode="auto">
          <a:xfrm>
            <a:off x="10388062" y="3517021"/>
            <a:ext cx="1175227" cy="2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15E54-FAA8-4AC6-BF9F-1CE529EF9E72}"/>
              </a:ext>
            </a:extLst>
          </p:cNvPr>
          <p:cNvSpPr/>
          <p:nvPr/>
        </p:nvSpPr>
        <p:spPr>
          <a:xfrm>
            <a:off x="10607449" y="3338100"/>
            <a:ext cx="1175226" cy="216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9398279-D8A8-4DE0-BCEA-BCFEEAF87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/>
          <a:stretch/>
        </p:blipFill>
        <p:spPr bwMode="auto">
          <a:xfrm>
            <a:off x="4520247" y="3152842"/>
            <a:ext cx="3737118" cy="21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A20E49-D67B-4321-A60B-89B94F2F89AE}"/>
              </a:ext>
            </a:extLst>
          </p:cNvPr>
          <p:cNvSpPr/>
          <p:nvPr/>
        </p:nvSpPr>
        <p:spPr>
          <a:xfrm>
            <a:off x="7423522" y="4735899"/>
            <a:ext cx="851095" cy="216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63BA1E-BE26-45B7-B25E-CB0149336030}"/>
              </a:ext>
            </a:extLst>
          </p:cNvPr>
          <p:cNvSpPr/>
          <p:nvPr/>
        </p:nvSpPr>
        <p:spPr>
          <a:xfrm>
            <a:off x="7793781" y="4971004"/>
            <a:ext cx="564181" cy="216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A4AA81-B58E-497B-AEE6-76DA2C893F4F}"/>
              </a:ext>
            </a:extLst>
          </p:cNvPr>
          <p:cNvSpPr/>
          <p:nvPr/>
        </p:nvSpPr>
        <p:spPr>
          <a:xfrm>
            <a:off x="4451626" y="4243544"/>
            <a:ext cx="851095" cy="216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9A732BE1-79A5-4E25-9FA4-73D2F82D7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7" t="48995" r="65508" b="42058"/>
          <a:stretch/>
        </p:blipFill>
        <p:spPr bwMode="auto">
          <a:xfrm>
            <a:off x="4271004" y="4316032"/>
            <a:ext cx="1062931" cy="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16528E5B-A1BE-4A57-9DBE-B5DF1ED69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5" r="89304" b="42058"/>
          <a:stretch/>
        </p:blipFill>
        <p:spPr bwMode="auto">
          <a:xfrm>
            <a:off x="4228277" y="4167117"/>
            <a:ext cx="480816" cy="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BAF57A-D675-4CA1-BAA6-F6334EDB9274}"/>
              </a:ext>
            </a:extLst>
          </p:cNvPr>
          <p:cNvSpPr txBox="1"/>
          <p:nvPr/>
        </p:nvSpPr>
        <p:spPr>
          <a:xfrm>
            <a:off x="4419650" y="5678449"/>
            <a:ext cx="73630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최대 일에는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여성의류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 많이 팔림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두 번째 일에는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(canned/jarred foods)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 많이 팔렸는데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이는 추석의 영향이라 볼 수 있음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최소일에는 전체 매출액을 책임지는 여성의류와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meat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의 판매가 저조함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D5485D-AC8F-494B-9663-6BCED5A50EBA}"/>
              </a:ext>
            </a:extLst>
          </p:cNvPr>
          <p:cNvSpPr/>
          <p:nvPr/>
        </p:nvSpPr>
        <p:spPr>
          <a:xfrm>
            <a:off x="5803201" y="3996066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두  번째 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230988-4000-4810-AD6F-866951BF3D0B}"/>
              </a:ext>
            </a:extLst>
          </p:cNvPr>
          <p:cNvSpPr/>
          <p:nvPr/>
        </p:nvSpPr>
        <p:spPr>
          <a:xfrm>
            <a:off x="9436947" y="4054421"/>
            <a:ext cx="607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최소일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AA1D8-EC80-45E3-A287-F09420FF107B}"/>
              </a:ext>
            </a:extLst>
          </p:cNvPr>
          <p:cNvSpPr txBox="1"/>
          <p:nvPr/>
        </p:nvSpPr>
        <p:spPr>
          <a:xfrm>
            <a:off x="608876" y="2243790"/>
            <a:ext cx="239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720398-5D74-40F4-BA31-C5E262F6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00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718D53-1539-4F7B-8C3B-A4AA427A3849}"/>
              </a:ext>
            </a:extLst>
          </p:cNvPr>
          <p:cNvSpPr/>
          <p:nvPr/>
        </p:nvSpPr>
        <p:spPr>
          <a:xfrm>
            <a:off x="946576" y="3150666"/>
            <a:ext cx="2051019" cy="2424633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4D87-4264-49D3-AB65-AC573E94882B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626601-F94F-4821-86BD-CFC7746003D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F102F4-2DCA-49CA-8DF6-165DBC5B1901}"/>
              </a:ext>
            </a:extLst>
          </p:cNvPr>
          <p:cNvSpPr/>
          <p:nvPr/>
        </p:nvSpPr>
        <p:spPr>
          <a:xfrm>
            <a:off x="540908" y="1755275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이용정보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78352-2311-4641-BEEC-22B5331313DC}"/>
              </a:ext>
            </a:extLst>
          </p:cNvPr>
          <p:cNvSpPr txBox="1"/>
          <p:nvPr/>
        </p:nvSpPr>
        <p:spPr>
          <a:xfrm>
            <a:off x="626631" y="2093091"/>
            <a:ext cx="322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매장 이용고객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10,026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매장 이용고객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7,394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명을 대상으로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9009C68-7A32-443E-A599-12B842D94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00" y="2807735"/>
            <a:ext cx="3984759" cy="231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0D1FE3-3A8A-4F12-9EDE-CC4A1C0B3621}"/>
              </a:ext>
            </a:extLst>
          </p:cNvPr>
          <p:cNvSpPr/>
          <p:nvPr/>
        </p:nvSpPr>
        <p:spPr>
          <a:xfrm>
            <a:off x="1600256" y="3699108"/>
            <a:ext cx="757186" cy="276999"/>
          </a:xfrm>
          <a:prstGeom prst="rect">
            <a:avLst/>
          </a:prstGeom>
          <a:solidFill>
            <a:srgbClr val="F0808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51D196-28B9-4A06-90F4-749A51AFA184}"/>
              </a:ext>
            </a:extLst>
          </p:cNvPr>
          <p:cNvSpPr/>
          <p:nvPr/>
        </p:nvSpPr>
        <p:spPr>
          <a:xfrm>
            <a:off x="4397216" y="3699108"/>
            <a:ext cx="757186" cy="276999"/>
          </a:xfrm>
          <a:prstGeom prst="rect">
            <a:avLst/>
          </a:prstGeom>
          <a:solidFill>
            <a:srgbClr val="87CEEB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</a:p>
        </p:txBody>
      </p:sp>
      <p:sp>
        <p:nvSpPr>
          <p:cNvPr id="15" name="현 14">
            <a:extLst>
              <a:ext uri="{FF2B5EF4-FFF2-40B4-BE49-F238E27FC236}">
                <a16:creationId xmlns:a16="http://schemas.microsoft.com/office/drawing/2014/main" id="{52FE2988-F5A6-4C2D-B8D6-8D889C69B570}"/>
              </a:ext>
            </a:extLst>
          </p:cNvPr>
          <p:cNvSpPr/>
          <p:nvPr/>
        </p:nvSpPr>
        <p:spPr>
          <a:xfrm rot="676009">
            <a:off x="3917125" y="4116189"/>
            <a:ext cx="714886" cy="714886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현 15">
            <a:extLst>
              <a:ext uri="{FF2B5EF4-FFF2-40B4-BE49-F238E27FC236}">
                <a16:creationId xmlns:a16="http://schemas.microsoft.com/office/drawing/2014/main" id="{C96CFF97-E787-45DC-A721-0C2CA445B1B4}"/>
              </a:ext>
            </a:extLst>
          </p:cNvPr>
          <p:cNvSpPr/>
          <p:nvPr/>
        </p:nvSpPr>
        <p:spPr>
          <a:xfrm rot="676009">
            <a:off x="4838757" y="4116189"/>
            <a:ext cx="714886" cy="714886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현 16">
            <a:extLst>
              <a:ext uri="{FF2B5EF4-FFF2-40B4-BE49-F238E27FC236}">
                <a16:creationId xmlns:a16="http://schemas.microsoft.com/office/drawing/2014/main" id="{609BAD20-FF84-40D0-8B04-B6BD77217859}"/>
              </a:ext>
            </a:extLst>
          </p:cNvPr>
          <p:cNvSpPr/>
          <p:nvPr/>
        </p:nvSpPr>
        <p:spPr>
          <a:xfrm rot="676009">
            <a:off x="4376567" y="4554339"/>
            <a:ext cx="714886" cy="714886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BB874-3DE6-49FF-9C52-0BBD56AB3191}"/>
              </a:ext>
            </a:extLst>
          </p:cNvPr>
          <p:cNvSpPr txBox="1"/>
          <p:nvPr/>
        </p:nvSpPr>
        <p:spPr>
          <a:xfrm>
            <a:off x="4039040" y="434270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07CD4-BA43-42B8-A089-31C47DECBB25}"/>
              </a:ext>
            </a:extLst>
          </p:cNvPr>
          <p:cNvSpPr txBox="1"/>
          <p:nvPr/>
        </p:nvSpPr>
        <p:spPr>
          <a:xfrm>
            <a:off x="4966684" y="435289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6304B-7E78-4F71-8728-4008A3080C72}"/>
              </a:ext>
            </a:extLst>
          </p:cNvPr>
          <p:cNvSpPr txBox="1"/>
          <p:nvPr/>
        </p:nvSpPr>
        <p:spPr>
          <a:xfrm>
            <a:off x="4505193" y="477328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C9583F-4E9E-4319-A40D-405A981DD86F}"/>
              </a:ext>
            </a:extLst>
          </p:cNvPr>
          <p:cNvGrpSpPr/>
          <p:nvPr/>
        </p:nvGrpSpPr>
        <p:grpSpPr>
          <a:xfrm>
            <a:off x="1148355" y="4116189"/>
            <a:ext cx="714886" cy="714886"/>
            <a:chOff x="1148355" y="4116189"/>
            <a:chExt cx="714886" cy="714886"/>
          </a:xfrm>
        </p:grpSpPr>
        <p:sp>
          <p:nvSpPr>
            <p:cNvPr id="21" name="현 20">
              <a:extLst>
                <a:ext uri="{FF2B5EF4-FFF2-40B4-BE49-F238E27FC236}">
                  <a16:creationId xmlns:a16="http://schemas.microsoft.com/office/drawing/2014/main" id="{EAFB47C4-C4B5-442E-B00D-35A3CFF60293}"/>
                </a:ext>
              </a:extLst>
            </p:cNvPr>
            <p:cNvSpPr/>
            <p:nvPr/>
          </p:nvSpPr>
          <p:spPr>
            <a:xfrm rot="676009">
              <a:off x="1148355" y="4116189"/>
              <a:ext cx="714886" cy="714886"/>
            </a:xfrm>
            <a:prstGeom prst="chord">
              <a:avLst>
                <a:gd name="adj1" fmla="val 19764109"/>
                <a:gd name="adj2" fmla="val 1620000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F15576-7E07-4206-B86E-1586FCEE91F5}"/>
                </a:ext>
              </a:extLst>
            </p:cNvPr>
            <p:cNvSpPr txBox="1"/>
            <p:nvPr/>
          </p:nvSpPr>
          <p:spPr>
            <a:xfrm>
              <a:off x="1276041" y="435289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A01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2B7567-DDDC-45A0-A256-1CC9DC806101}"/>
              </a:ext>
            </a:extLst>
          </p:cNvPr>
          <p:cNvGrpSpPr/>
          <p:nvPr/>
        </p:nvGrpSpPr>
        <p:grpSpPr>
          <a:xfrm>
            <a:off x="2069987" y="4116189"/>
            <a:ext cx="714886" cy="714886"/>
            <a:chOff x="2069987" y="4116189"/>
            <a:chExt cx="714886" cy="714886"/>
          </a:xfrm>
        </p:grpSpPr>
        <p:sp>
          <p:nvSpPr>
            <p:cNvPr id="22" name="현 21">
              <a:extLst>
                <a:ext uri="{FF2B5EF4-FFF2-40B4-BE49-F238E27FC236}">
                  <a16:creationId xmlns:a16="http://schemas.microsoft.com/office/drawing/2014/main" id="{19DB9BB1-D812-4E59-9204-9F138029E72C}"/>
                </a:ext>
              </a:extLst>
            </p:cNvPr>
            <p:cNvSpPr/>
            <p:nvPr/>
          </p:nvSpPr>
          <p:spPr>
            <a:xfrm rot="676009">
              <a:off x="2069987" y="4116189"/>
              <a:ext cx="714886" cy="714886"/>
            </a:xfrm>
            <a:prstGeom prst="chord">
              <a:avLst>
                <a:gd name="adj1" fmla="val 19764109"/>
                <a:gd name="adj2" fmla="val 1620000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C82EFF-0D8F-472F-BE48-F36053682C62}"/>
                </a:ext>
              </a:extLst>
            </p:cNvPr>
            <p:cNvSpPr txBox="1"/>
            <p:nvPr/>
          </p:nvSpPr>
          <p:spPr>
            <a:xfrm>
              <a:off x="2197914" y="435289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A02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8D3D53-872C-47B2-B709-193BAF645AC1}"/>
              </a:ext>
            </a:extLst>
          </p:cNvPr>
          <p:cNvGrpSpPr/>
          <p:nvPr/>
        </p:nvGrpSpPr>
        <p:grpSpPr>
          <a:xfrm>
            <a:off x="1607797" y="4554339"/>
            <a:ext cx="714886" cy="714886"/>
            <a:chOff x="1607797" y="4554339"/>
            <a:chExt cx="714886" cy="714886"/>
          </a:xfrm>
        </p:grpSpPr>
        <p:sp>
          <p:nvSpPr>
            <p:cNvPr id="23" name="현 22">
              <a:extLst>
                <a:ext uri="{FF2B5EF4-FFF2-40B4-BE49-F238E27FC236}">
                  <a16:creationId xmlns:a16="http://schemas.microsoft.com/office/drawing/2014/main" id="{DEB37803-1E27-4BC4-92D4-F5DEFE1DBF5F}"/>
                </a:ext>
              </a:extLst>
            </p:cNvPr>
            <p:cNvSpPr/>
            <p:nvPr/>
          </p:nvSpPr>
          <p:spPr>
            <a:xfrm rot="676009">
              <a:off x="1607797" y="4554339"/>
              <a:ext cx="714886" cy="714886"/>
            </a:xfrm>
            <a:prstGeom prst="chord">
              <a:avLst>
                <a:gd name="adj1" fmla="val 19764109"/>
                <a:gd name="adj2" fmla="val 1620000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49946-1FF9-42AD-ACE2-57B7C09AE9E8}"/>
                </a:ext>
              </a:extLst>
            </p:cNvPr>
            <p:cNvSpPr txBox="1"/>
            <p:nvPr/>
          </p:nvSpPr>
          <p:spPr>
            <a:xfrm>
              <a:off x="1736423" y="4773282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A03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388" name="Picture 4" descr="cellphone icon 이미지 검색결과">
            <a:extLst>
              <a:ext uri="{FF2B5EF4-FFF2-40B4-BE49-F238E27FC236}">
                <a16:creationId xmlns:a16="http://schemas.microsoft.com/office/drawing/2014/main" id="{8054406F-3601-4E8B-AF86-3E5257E6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00" l="9778" r="89778">
                        <a14:foregroundMark x1="31111" y1="6667" x2="32081" y2="7152"/>
                        <a14:foregroundMark x1="69333" y1="4444" x2="72259" y2="7821"/>
                        <a14:foregroundMark x1="31556" y1="4889" x2="26541" y2="8361"/>
                        <a14:foregroundMark x1="66222" y1="3111" x2="68585" y2="8849"/>
                        <a14:foregroundMark x1="64889" y1="5778" x2="63556" y2="9333"/>
                        <a14:foregroundMark x1="64889" y1="8444" x2="40000" y2="10667"/>
                        <a14:foregroundMark x1="40000" y1="10667" x2="33778" y2="3111"/>
                        <a14:foregroundMark x1="24653" y1="43111" x2="24000" y2="47111"/>
                        <a14:foregroundMark x1="31111" y1="3556" x2="30059" y2="9994"/>
                        <a14:foregroundMark x1="24557" y1="14222" x2="24562" y2="14483"/>
                        <a14:foregroundMark x1="24549" y1="13778" x2="24557" y2="14222"/>
                        <a14:foregroundMark x1="24541" y1="13333" x2="24549" y2="13778"/>
                        <a14:foregroundMark x1="24533" y1="12889" x2="24541" y2="13333"/>
                        <a14:foregroundMark x1="24525" y1="12444" x2="24533" y2="12889"/>
                        <a14:foregroundMark x1="24444" y1="8000" x2="24525" y2="12444"/>
                        <a14:foregroundMark x1="37333" y1="2667" x2="59556" y2="889"/>
                        <a14:foregroundMark x1="59556" y1="889" x2="71111" y2="889"/>
                        <a14:foregroundMark x1="74123" y1="19825" x2="76444" y2="24889"/>
                        <a14:foregroundMark x1="66667" y1="3556" x2="69035" y2="8723"/>
                        <a14:foregroundMark x1="76444" y1="24889" x2="75111" y2="55111"/>
                        <a14:foregroundMark x1="75556" y1="62222" x2="75556" y2="85333"/>
                        <a14:foregroundMark x1="26819" y1="76371" x2="27556" y2="91111"/>
                        <a14:foregroundMark x1="32000" y1="85778" x2="38222" y2="96000"/>
                        <a14:foregroundMark x1="73692" y1="13286" x2="73778" y2="13333"/>
                        <a14:foregroundMark x1="75556" y1="16000" x2="73778" y2="22667"/>
                        <a14:foregroundMark x1="26838" y1="12229" x2="25333" y2="12444"/>
                        <a14:foregroundMark x1="24889" y1="65778" x2="26222" y2="75111"/>
                        <a14:foregroundMark x1="29778" y1="11556" x2="28369" y2="11556"/>
                        <a14:foregroundMark x1="72889" y1="11556" x2="72316" y2="11556"/>
                        <a14:foregroundMark x1="44889" y1="5333" x2="44889" y2="65778"/>
                        <a14:foregroundMark x1="44889" y1="65778" x2="66222" y2="0"/>
                        <a14:foregroundMark x1="50222" y1="16889" x2="41333" y2="76000"/>
                        <a14:foregroundMark x1="41333" y1="76000" x2="63111" y2="10667"/>
                        <a14:foregroundMark x1="63111" y1="10667" x2="65333" y2="73778"/>
                        <a14:foregroundMark x1="65333" y1="73778" x2="56889" y2="64444"/>
                        <a14:foregroundMark x1="53333" y1="83111" x2="54222" y2="91111"/>
                        <a14:foregroundMark x1="52000" y1="81333" x2="33778" y2="22667"/>
                        <a14:foregroundMark x1="33778" y1="22667" x2="35111" y2="13778"/>
                        <a14:foregroundMark x1="32000" y1="12444" x2="40889" y2="83556"/>
                        <a14:foregroundMark x1="33778" y1="45333" x2="32000" y2="86667"/>
                        <a14:foregroundMark x1="35111" y1="61333" x2="36000" y2="80444"/>
                        <a14:foregroundMark x1="71111" y1="10222" x2="70222" y2="3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56" y="2757401"/>
            <a:ext cx="827174" cy="82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0D5271-7954-4498-A241-60FC147C6633}"/>
              </a:ext>
            </a:extLst>
          </p:cNvPr>
          <p:cNvSpPr/>
          <p:nvPr/>
        </p:nvSpPr>
        <p:spPr>
          <a:xfrm>
            <a:off x="3750299" y="3150666"/>
            <a:ext cx="2051019" cy="2424633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market icon 이미지 검색결과">
            <a:extLst>
              <a:ext uri="{FF2B5EF4-FFF2-40B4-BE49-F238E27FC236}">
                <a16:creationId xmlns:a16="http://schemas.microsoft.com/office/drawing/2014/main" id="{0876A2B0-597F-4BDA-9B87-496D6DEF4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130" b="70185" l="8000" r="93500">
                        <a14:foregroundMark x1="29400" y1="23426" x2="29400" y2="23426"/>
                        <a14:foregroundMark x1="20000" y1="23981" x2="20000" y2="23981"/>
                        <a14:foregroundMark x1="19500" y1="36574" x2="19500" y2="36574"/>
                        <a14:foregroundMark x1="17100" y1="24259" x2="23600" y2="24074"/>
                        <a14:foregroundMark x1="14400" y1="27593" x2="18010" y2="27593"/>
                        <a14:foregroundMark x1="14200" y1="33333" x2="21800" y2="33889"/>
                        <a14:foregroundMark x1="8000" y1="28611" x2="17300" y2="28611"/>
                        <a14:foregroundMark x1="28600" y1="22222" x2="71900" y2="22963"/>
                        <a14:foregroundMark x1="21100" y1="44444" x2="28600" y2="45093"/>
                        <a14:foregroundMark x1="17600" y1="57037" x2="30100" y2="57500"/>
                        <a14:foregroundMark x1="45600" y1="45093" x2="53000" y2="45000"/>
                        <a14:foregroundMark x1="42300" y1="28611" x2="42300" y2="28611"/>
                        <a14:foregroundMark x1="48900" y1="27407" x2="48900" y2="27407"/>
                        <a14:foregroundMark x1="82100" y1="23704" x2="82100" y2="23704"/>
                        <a14:foregroundMark x1="80600" y1="29537" x2="80600" y2="29537"/>
                        <a14:foregroundMark x1="80400" y1="36019" x2="86500" y2="39630"/>
                        <a14:foregroundMark x1="93500" y1="28333" x2="93500" y2="28333"/>
                        <a14:foregroundMark x1="69800" y1="45000" x2="78300" y2="45833"/>
                        <a14:foregroundMark x1="71300" y1="58056" x2="86500" y2="57870"/>
                        <a14:foregroundMark x1="46200" y1="56481" x2="44100" y2="60278"/>
                        <a14:foregroundMark x1="53900" y1="60556" x2="53900" y2="65000"/>
                        <a14:foregroundMark x1="41800" y1="70185" x2="48000" y2="70185"/>
                        <a14:foregroundMark x1="16200" y1="40833" x2="53300" y2="40926"/>
                        <a14:foregroundMark x1="53300" y1="40926" x2="50400" y2="66852"/>
                        <a14:foregroundMark x1="61800" y1="55278" x2="56500" y2="41019"/>
                        <a14:foregroundMark x1="28400" y1="39352" x2="34400" y2="58519"/>
                        <a14:foregroundMark x1="26600" y1="55926" x2="13100" y2="41667"/>
                        <a14:foregroundMark x1="10800" y1="43519" x2="34300" y2="43333"/>
                        <a14:foregroundMark x1="11900" y1="48981" x2="40000" y2="48796"/>
                        <a14:foregroundMark x1="12800" y1="47407" x2="39100" y2="59722"/>
                        <a14:foregroundMark x1="14600" y1="54907" x2="28000" y2="53611"/>
                        <a14:foregroundMark x1="11900" y1="55556" x2="25000" y2="60833"/>
                        <a14:foregroundMark x1="11400" y1="61204" x2="33400" y2="61204"/>
                        <a14:foregroundMark x1="14600" y1="60185" x2="47500" y2="59537"/>
                        <a14:foregroundMark x1="36100" y1="56389" x2="71700" y2="56389"/>
                        <a14:foregroundMark x1="44500" y1="56111" x2="65200" y2="55370"/>
                        <a14:foregroundMark x1="57200" y1="53241" x2="52500" y2="53426"/>
                        <a14:foregroundMark x1="40500" y1="53426" x2="65000" y2="53426"/>
                        <a14:foregroundMark x1="38900" y1="45648" x2="58600" y2="41111"/>
                        <a14:foregroundMark x1="33900" y1="41667" x2="62400" y2="41667"/>
                        <a14:foregroundMark x1="39800" y1="44815" x2="43200" y2="45000"/>
                        <a14:foregroundMark x1="31000" y1="29259" x2="69800" y2="26574"/>
                        <a14:foregroundMark x1="69800" y1="26574" x2="33900" y2="29815"/>
                        <a14:foregroundMark x1="33900" y1="29815" x2="72799" y2="34972"/>
                        <a14:foregroundMark x1="72900" y1="31204" x2="48200" y2="30556"/>
                        <a14:foregroundMark x1="62500" y1="28889" x2="27501" y2="28889"/>
                        <a14:foregroundMark x1="21700" y1="28056" x2="19800" y2="28519"/>
                        <a14:foregroundMark x1="23700" y1="28426" x2="20500" y2="29722"/>
                        <a14:foregroundMark x1="23200" y1="29259" x2="20300" y2="27685"/>
                        <a14:foregroundMark x1="23967" y1="28241" x2="18900" y2="28241"/>
                        <a14:foregroundMark x1="76300" y1="36389" x2="76500" y2="36389"/>
                        <a14:foregroundMark x1="77000" y1="36019" x2="76300" y2="35556"/>
                        <a14:foregroundMark x1="77000" y1="35370" x2="75400" y2="36667"/>
                        <a14:foregroundMark x1="76700" y1="38519" x2="75100" y2="38519"/>
                        <a14:foregroundMark x1="48900" y1="61019" x2="58100" y2="63333"/>
                        <a14:foregroundMark x1="65200" y1="61389" x2="41800" y2="64722"/>
                        <a14:foregroundMark x1="61100" y1="65000" x2="45400" y2="65833"/>
                        <a14:foregroundMark x1="66100" y1="41481" x2="80100" y2="57685"/>
                        <a14:foregroundMark x1="75800" y1="51574" x2="69300" y2="42685"/>
                        <a14:foregroundMark x1="85800" y1="42778" x2="70100" y2="40370"/>
                        <a14:foregroundMark x1="72000" y1="42130" x2="88700" y2="52778"/>
                        <a14:foregroundMark x1="83300" y1="41111" x2="87800" y2="59722"/>
                        <a14:foregroundMark x1="84700" y1="43333" x2="83500" y2="68981"/>
                        <a14:foregroundMark x1="86500" y1="61019" x2="62200" y2="63056"/>
                        <a14:foregroundMark x1="63400" y1="59722" x2="73600" y2="59722"/>
                        <a14:foregroundMark x1="63800" y1="58426" x2="71700" y2="62407"/>
                        <a14:backgroundMark x1="24107" y1="28250" x2="25100" y2="28426"/>
                        <a14:backgroundMark x1="24800" y1="33981" x2="25500" y2="27685"/>
                        <a14:backgroundMark x1="25700" y1="28056" x2="25500" y2="29722"/>
                        <a14:backgroundMark x1="25800" y1="27870" x2="25800" y2="35556"/>
                        <a14:backgroundMark x1="74200" y1="36389" x2="74670" y2="36091"/>
                        <a14:backgroundMark x1="74500" y1="35556" x2="75300" y2="33889"/>
                        <a14:backgroundMark x1="74500" y1="35957" x2="74500" y2="37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55" b="24307"/>
          <a:stretch/>
        </p:blipFill>
        <p:spPr bwMode="auto">
          <a:xfrm>
            <a:off x="4110647" y="2757401"/>
            <a:ext cx="1330325" cy="82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195727-30D0-4D6A-BF8E-D94526A31B12}"/>
              </a:ext>
            </a:extLst>
          </p:cNvPr>
          <p:cNvSpPr txBox="1"/>
          <p:nvPr/>
        </p:nvSpPr>
        <p:spPr>
          <a:xfrm>
            <a:off x="1276041" y="5713799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구매액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218,571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CC335F-26A6-4FAB-971C-5950D286EFB2}"/>
              </a:ext>
            </a:extLst>
          </p:cNvPr>
          <p:cNvSpPr txBox="1"/>
          <p:nvPr/>
        </p:nvSpPr>
        <p:spPr>
          <a:xfrm>
            <a:off x="4110647" y="5680449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구매액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20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356,943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D6B54-C5D5-41B9-B6B0-B65B9BF2568C}"/>
              </a:ext>
            </a:extLst>
          </p:cNvPr>
          <p:cNvSpPr txBox="1"/>
          <p:nvPr/>
        </p:nvSpPr>
        <p:spPr>
          <a:xfrm>
            <a:off x="6191249" y="5465005"/>
            <a:ext cx="5645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오프라인에서는 주로 식료품을 많이 구매함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온라인에서는 식료품을 제외한 옷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전자제품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등을 많이 구매함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오프라인의 제품구매 차이가 뚜렷하게 드러남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구매액은 온라인이 많고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오프라인이 많음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FF06B6-E2CD-4882-B1CA-13B39AA52C71}"/>
              </a:ext>
            </a:extLst>
          </p:cNvPr>
          <p:cNvSpPr txBox="1"/>
          <p:nvPr/>
        </p:nvSpPr>
        <p:spPr>
          <a:xfrm>
            <a:off x="7273607" y="2603512"/>
            <a:ext cx="34809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제품 카테고리별 온라인</a:t>
            </a:r>
            <a:r>
              <a:rPr lang="en-US" altLang="ko-KR" dirty="0">
                <a:latin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</a:rPr>
              <a:t>오프라인 구매액 차이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8700AA-17E1-4455-A230-B348F76A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20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577BCE-147B-4235-ABAA-AC6F44D56C26}"/>
              </a:ext>
            </a:extLst>
          </p:cNvPr>
          <p:cNvGrpSpPr/>
          <p:nvPr/>
        </p:nvGrpSpPr>
        <p:grpSpPr>
          <a:xfrm>
            <a:off x="464357" y="2987771"/>
            <a:ext cx="5914824" cy="2951030"/>
            <a:chOff x="376312" y="2335027"/>
            <a:chExt cx="8353425" cy="4124325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9A55464D-B8FA-4F4A-BDA8-A0529B13F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12" y="2335027"/>
              <a:ext cx="8353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EE71047-DAB4-4A0C-9E46-C1C17DA89CA7}"/>
                </a:ext>
              </a:extLst>
            </p:cNvPr>
            <p:cNvSpPr/>
            <p:nvPr/>
          </p:nvSpPr>
          <p:spPr>
            <a:xfrm>
              <a:off x="7824402" y="2557375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DCB7E5-DF1E-48A8-B181-37C55E04F4CB}"/>
                </a:ext>
              </a:extLst>
            </p:cNvPr>
            <p:cNvSpPr/>
            <p:nvPr/>
          </p:nvSpPr>
          <p:spPr>
            <a:xfrm>
              <a:off x="6340420" y="3439550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641247-3EC8-4536-97A5-73653CB2FC3D}"/>
                </a:ext>
              </a:extLst>
            </p:cNvPr>
            <p:cNvSpPr/>
            <p:nvPr/>
          </p:nvSpPr>
          <p:spPr>
            <a:xfrm>
              <a:off x="7033830" y="5537217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5D40BA-D9CA-4368-9535-9B3CCFE1F41D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0C502D-2C29-4573-9FBF-DE69664AB3B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25ABF4-6E8C-4A6C-A027-BDD349FF0308}"/>
              </a:ext>
            </a:extLst>
          </p:cNvPr>
          <p:cNvSpPr/>
          <p:nvPr/>
        </p:nvSpPr>
        <p:spPr>
          <a:xfrm>
            <a:off x="540908" y="1755275"/>
            <a:ext cx="2308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3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 매출액 추이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8F31DC-4018-4721-8ECF-A2853AE68463}"/>
              </a:ext>
            </a:extLst>
          </p:cNvPr>
          <p:cNvSpPr/>
          <p:nvPr/>
        </p:nvSpPr>
        <p:spPr>
          <a:xfrm>
            <a:off x="8304718" y="2072645"/>
            <a:ext cx="2987501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21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여성의류 판매액 최대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천만원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58E7D1-D5C0-4B72-8D93-732361BAAB32}"/>
              </a:ext>
            </a:extLst>
          </p:cNvPr>
          <p:cNvCxnSpPr>
            <a:cxnSpLocks/>
            <a:stCxn id="26" idx="7"/>
            <a:endCxn id="17" idx="1"/>
          </p:cNvCxnSpPr>
          <p:nvPr/>
        </p:nvCxnSpPr>
        <p:spPr>
          <a:xfrm flipV="1">
            <a:off x="5901946" y="2550497"/>
            <a:ext cx="2402772" cy="624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861576-D8BD-4E90-97A8-9802421D7D7C}"/>
              </a:ext>
            </a:extLst>
          </p:cNvPr>
          <p:cNvSpPr/>
          <p:nvPr/>
        </p:nvSpPr>
        <p:spPr>
          <a:xfrm>
            <a:off x="8304718" y="3340797"/>
            <a:ext cx="2987501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고기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해산물 등 판매액 최대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추석 영향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E0B2144-F55F-4DF1-A033-1FBAE4127E77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879285" y="3818649"/>
            <a:ext cx="3425433" cy="32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4E03CC4-7ECA-4309-872D-15D919383131}"/>
              </a:ext>
            </a:extLst>
          </p:cNvPr>
          <p:cNvSpPr/>
          <p:nvPr/>
        </p:nvSpPr>
        <p:spPr>
          <a:xfrm>
            <a:off x="8304718" y="4801145"/>
            <a:ext cx="2987501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13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추석 연휴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최하위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2687FC-5AE5-4533-9211-CA9931D8ECB1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 flipV="1">
            <a:off x="5370269" y="5278997"/>
            <a:ext cx="2934449" cy="96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74C7EF-BF8E-41B8-844B-FF72E6A030B0}"/>
              </a:ext>
            </a:extLst>
          </p:cNvPr>
          <p:cNvSpPr txBox="1"/>
          <p:nvPr/>
        </p:nvSpPr>
        <p:spPr>
          <a:xfrm>
            <a:off x="1938069" y="2799062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온라인 매출액 추이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81F5F2-DE6B-4C7C-AB9F-F84ECD3BB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3341209072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37757-997D-44D2-AE06-10275A18DFAF}"/>
              </a:ext>
            </a:extLst>
          </p:cNvPr>
          <p:cNvSpPr txBox="1"/>
          <p:nvPr/>
        </p:nvSpPr>
        <p:spPr>
          <a:xfrm>
            <a:off x="626631" y="2093091"/>
            <a:ext cx="322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총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:33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84716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FF29DF-6D04-4D42-8295-74FEEEBB7845}"/>
              </a:ext>
            </a:extLst>
          </p:cNvPr>
          <p:cNvGrpSpPr/>
          <p:nvPr/>
        </p:nvGrpSpPr>
        <p:grpSpPr>
          <a:xfrm>
            <a:off x="5656654" y="3244543"/>
            <a:ext cx="5169665" cy="2348389"/>
            <a:chOff x="5303819" y="1046250"/>
            <a:chExt cx="5663567" cy="2581275"/>
          </a:xfrm>
        </p:grpSpPr>
        <p:pic>
          <p:nvPicPr>
            <p:cNvPr id="18436" name="Picture 4">
              <a:extLst>
                <a:ext uri="{FF2B5EF4-FFF2-40B4-BE49-F238E27FC236}">
                  <a16:creationId xmlns:a16="http://schemas.microsoft.com/office/drawing/2014/main" id="{0FB43DAD-19DF-469E-9052-E8A96A4F0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819" y="1046250"/>
              <a:ext cx="5203595" cy="258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5E080-D3F8-4D11-8E0B-9D57797813DC}"/>
                </a:ext>
              </a:extLst>
            </p:cNvPr>
            <p:cNvSpPr txBox="1"/>
            <p:nvPr/>
          </p:nvSpPr>
          <p:spPr>
            <a:xfrm>
              <a:off x="7584652" y="2443372"/>
              <a:ext cx="3382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약 </a:t>
              </a:r>
              <a:r>
                <a:rPr lang="en-US" altLang="ko-KR" sz="1400" dirty="0"/>
                <a:t>6</a:t>
              </a:r>
              <a:r>
                <a:rPr lang="ko-KR" altLang="en-US" sz="1400" dirty="0"/>
                <a:t>억 </a:t>
              </a:r>
              <a:r>
                <a:rPr lang="en-US" altLang="ko-KR" sz="1400" dirty="0"/>
                <a:t>4</a:t>
              </a:r>
              <a:r>
                <a:rPr lang="ko-KR" altLang="en-US" sz="1400" dirty="0"/>
                <a:t>천만원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(19%)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ACC6A-C1E3-493C-8708-F9B12F5F54B0}"/>
                </a:ext>
              </a:extLst>
            </p:cNvPr>
            <p:cNvSpPr txBox="1"/>
            <p:nvPr/>
          </p:nvSpPr>
          <p:spPr>
            <a:xfrm>
              <a:off x="5804896" y="1721205"/>
              <a:ext cx="234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약 </a:t>
              </a:r>
              <a:r>
                <a:rPr lang="en-US" altLang="ko-KR" sz="1400" dirty="0"/>
                <a:t>30</a:t>
              </a:r>
              <a:r>
                <a:rPr lang="ko-KR" altLang="en-US" sz="1400" dirty="0"/>
                <a:t>억원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(81%)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986139-0721-4EC6-A9A6-14C58914CE2A}"/>
              </a:ext>
            </a:extLst>
          </p:cNvPr>
          <p:cNvGrpSpPr/>
          <p:nvPr/>
        </p:nvGrpSpPr>
        <p:grpSpPr>
          <a:xfrm>
            <a:off x="1097122" y="2865966"/>
            <a:ext cx="3820077" cy="2726966"/>
            <a:chOff x="208397" y="739504"/>
            <a:chExt cx="4062840" cy="2701457"/>
          </a:xfrm>
        </p:grpSpPr>
        <p:pic>
          <p:nvPicPr>
            <p:cNvPr id="18442" name="Picture 10">
              <a:extLst>
                <a:ext uri="{FF2B5EF4-FFF2-40B4-BE49-F238E27FC236}">
                  <a16:creationId xmlns:a16="http://schemas.microsoft.com/office/drawing/2014/main" id="{7A1ABEC8-0AB6-4F23-9DF3-336EB7C5B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97" y="739504"/>
              <a:ext cx="4062840" cy="270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F8A2A-0C99-433C-A705-5022BE0BED03}"/>
                </a:ext>
              </a:extLst>
            </p:cNvPr>
            <p:cNvSpPr txBox="1"/>
            <p:nvPr/>
          </p:nvSpPr>
          <p:spPr>
            <a:xfrm>
              <a:off x="1768098" y="1943383"/>
              <a:ext cx="943435" cy="304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2"/>
                  </a:solidFill>
                  <a:latin typeface="나눔바른"/>
                  <a:ea typeface="나눔바른고딕" panose="020B0603020101020101" pitchFamily="50" charset="-127"/>
                </a:rPr>
                <a:t>성별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68688E5-E711-42D9-99F9-58325E3F8207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DD011F-1C5B-42BF-B8BE-169573F8658C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13531-10EB-4F43-9742-14015B58BE01}"/>
              </a:ext>
            </a:extLst>
          </p:cNvPr>
          <p:cNvSpPr/>
          <p:nvPr/>
        </p:nvSpPr>
        <p:spPr>
          <a:xfrm>
            <a:off x="540908" y="1755275"/>
            <a:ext cx="2398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성별 비율 및 매출액</a:t>
            </a:r>
          </a:p>
        </p:txBody>
      </p:sp>
    </p:spTree>
    <p:extLst>
      <p:ext uri="{BB962C8B-B14F-4D97-AF65-F5344CB8AC3E}">
        <p14:creationId xmlns:p14="http://schemas.microsoft.com/office/powerpoint/2010/main" val="1061142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57295B0-1E1E-4485-BEA9-F5FAF1181645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515BC8-AE9E-4F1D-ADBF-53CD5302D762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458B2B-B2DA-4375-818A-223854279910}"/>
              </a:ext>
            </a:extLst>
          </p:cNvPr>
          <p:cNvSpPr/>
          <p:nvPr/>
        </p:nvSpPr>
        <p:spPr>
          <a:xfrm>
            <a:off x="540908" y="1755275"/>
            <a:ext cx="2670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성별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 구매액 추이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9083B2-A1D9-43AC-B0E3-95247E76D4EA}"/>
              </a:ext>
            </a:extLst>
          </p:cNvPr>
          <p:cNvGrpSpPr/>
          <p:nvPr/>
        </p:nvGrpSpPr>
        <p:grpSpPr>
          <a:xfrm>
            <a:off x="511014" y="3138425"/>
            <a:ext cx="5942364" cy="2815358"/>
            <a:chOff x="242889" y="1625924"/>
            <a:chExt cx="7889346" cy="3773163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E1CDA5F-BC2C-4C64-90CB-7FEA85DE73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 bwMode="auto">
            <a:xfrm>
              <a:off x="242889" y="1625924"/>
              <a:ext cx="7889346" cy="377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AF26B82-2B0C-4916-A9DC-AA8A0C6F105F}"/>
                </a:ext>
              </a:extLst>
            </p:cNvPr>
            <p:cNvSpPr/>
            <p:nvPr/>
          </p:nvSpPr>
          <p:spPr>
            <a:xfrm>
              <a:off x="5824965" y="2877255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B899416-67D1-4A7E-80F5-F893C563FF5A}"/>
                </a:ext>
              </a:extLst>
            </p:cNvPr>
            <p:cNvSpPr/>
            <p:nvPr/>
          </p:nvSpPr>
          <p:spPr>
            <a:xfrm>
              <a:off x="6558829" y="4258144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3F3A08-8322-41A7-A0B6-CB374BB8EEB2}"/>
                </a:ext>
              </a:extLst>
            </p:cNvPr>
            <p:cNvSpPr/>
            <p:nvPr/>
          </p:nvSpPr>
          <p:spPr>
            <a:xfrm>
              <a:off x="6198905" y="4122627"/>
              <a:ext cx="271035" cy="271035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66BA968-C7CB-47E6-A663-353389408AB0}"/>
                </a:ext>
              </a:extLst>
            </p:cNvPr>
            <p:cNvSpPr/>
            <p:nvPr/>
          </p:nvSpPr>
          <p:spPr>
            <a:xfrm>
              <a:off x="2949862" y="3908057"/>
              <a:ext cx="271035" cy="271035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7275353-0A88-4586-A480-89AE34460F49}"/>
                </a:ext>
              </a:extLst>
            </p:cNvPr>
            <p:cNvSpPr/>
            <p:nvPr/>
          </p:nvSpPr>
          <p:spPr>
            <a:xfrm>
              <a:off x="4475537" y="3908055"/>
              <a:ext cx="271035" cy="271035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3E7AFE7-3229-41D8-BD6E-D30AAB69369F}"/>
                </a:ext>
              </a:extLst>
            </p:cNvPr>
            <p:cNvSpPr/>
            <p:nvPr/>
          </p:nvSpPr>
          <p:spPr>
            <a:xfrm>
              <a:off x="3309786" y="4043573"/>
              <a:ext cx="271035" cy="271035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4A9E52-B618-4A23-807B-2FA2F19F81A2}"/>
                </a:ext>
              </a:extLst>
            </p:cNvPr>
            <p:cNvSpPr/>
            <p:nvPr/>
          </p:nvSpPr>
          <p:spPr>
            <a:xfrm>
              <a:off x="5857578" y="3908056"/>
              <a:ext cx="271035" cy="271035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830E81-5F90-426A-8B6C-5BAEA06E7685}"/>
              </a:ext>
            </a:extLst>
          </p:cNvPr>
          <p:cNvSpPr txBox="1"/>
          <p:nvPr/>
        </p:nvSpPr>
        <p:spPr>
          <a:xfrm>
            <a:off x="5815120" y="3154164"/>
            <a:ext cx="92079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FA8072"/>
                </a:solidFill>
                <a:latin typeface="HY견고딕" panose="02030600000101010101" pitchFamily="18" charset="-127"/>
              </a:rPr>
              <a:t>여성</a:t>
            </a:r>
            <a:endParaRPr lang="en-US" altLang="ko-KR" sz="1000" dirty="0">
              <a:solidFill>
                <a:srgbClr val="FA8072"/>
              </a:solidFill>
              <a:latin typeface="HY견고딕" panose="0203060000010101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</a:rPr>
              <a:t>남성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314AE-EA88-4EEF-898D-E57B9730E0EF}"/>
              </a:ext>
            </a:extLst>
          </p:cNvPr>
          <p:cNvSpPr txBox="1"/>
          <p:nvPr/>
        </p:nvSpPr>
        <p:spPr>
          <a:xfrm>
            <a:off x="6453378" y="4196703"/>
            <a:ext cx="5415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여성 매출액 변동성이 높음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여성은 연휴에 영향을 많이 받는 반면 남성은 연휴에 영향을 덜 받음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남성이 매출액이 높을 때 주로 가전제품을 많이 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 총 매출액이 남성보다 압도적이지만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인당 평균 구매액은 남성이 여성보다 높음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EE70A2E-17CF-4EC1-A0FA-0C59B5B6BC56}"/>
              </a:ext>
            </a:extLst>
          </p:cNvPr>
          <p:cNvGrpSpPr/>
          <p:nvPr/>
        </p:nvGrpSpPr>
        <p:grpSpPr>
          <a:xfrm>
            <a:off x="5141975" y="2455622"/>
            <a:ext cx="4956003" cy="2664816"/>
            <a:chOff x="5141975" y="2455622"/>
            <a:chExt cx="4956003" cy="266481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962F727-6188-4364-86B6-06DC571DD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1975" y="3072182"/>
              <a:ext cx="1749659" cy="1971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BAEB630-3AEF-4C93-A49C-F3102A905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310" y="3178990"/>
              <a:ext cx="1386555" cy="19414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77222EA-65F8-46CF-9E9D-B1DA9954244B}"/>
                </a:ext>
              </a:extLst>
            </p:cNvPr>
            <p:cNvSpPr/>
            <p:nvPr/>
          </p:nvSpPr>
          <p:spPr>
            <a:xfrm>
              <a:off x="6891634" y="2455622"/>
              <a:ext cx="3206344" cy="95570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9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13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일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추석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   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여성 매출액 최하위</a:t>
              </a:r>
              <a:endPara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529F413-8003-4314-8AFD-F38FF7BD7AA4}"/>
              </a:ext>
            </a:extLst>
          </p:cNvPr>
          <p:cNvSpPr txBox="1"/>
          <p:nvPr/>
        </p:nvSpPr>
        <p:spPr>
          <a:xfrm>
            <a:off x="2003383" y="284638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성별 구매액 추이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0C63D2-EAEA-4D92-82B8-BD9D448AFF64}"/>
              </a:ext>
            </a:extLst>
          </p:cNvPr>
          <p:cNvSpPr txBox="1"/>
          <p:nvPr/>
        </p:nvSpPr>
        <p:spPr>
          <a:xfrm>
            <a:off x="626631" y="2093091"/>
            <a:ext cx="322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인당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인당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45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252609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CE91BB9-4FA2-493F-B29B-C3B3D841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1" y="2158015"/>
            <a:ext cx="5413286" cy="35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B68AB24-89B3-41B5-8675-2F1D5CA8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2158014"/>
            <a:ext cx="5805276" cy="380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6D75F-E9E5-4C0E-8544-DBDCD8B62666}"/>
              </a:ext>
            </a:extLst>
          </p:cNvPr>
          <p:cNvSpPr txBox="1"/>
          <p:nvPr/>
        </p:nvSpPr>
        <p:spPr>
          <a:xfrm>
            <a:off x="1609475" y="2004125"/>
            <a:ext cx="283535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여성 매출액 </a:t>
            </a:r>
            <a:r>
              <a:rPr lang="en-US" altLang="ko-KR" dirty="0">
                <a:latin typeface="HY견고딕" panose="02030600000101010101" pitchFamily="18" charset="-127"/>
              </a:rPr>
              <a:t>Top 10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CFD61-9C2A-4951-B0B7-044CD54DC1C2}"/>
              </a:ext>
            </a:extLst>
          </p:cNvPr>
          <p:cNvSpPr txBox="1"/>
          <p:nvPr/>
        </p:nvSpPr>
        <p:spPr>
          <a:xfrm>
            <a:off x="7355534" y="2004125"/>
            <a:ext cx="283535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남성 매출액 </a:t>
            </a:r>
            <a:r>
              <a:rPr lang="en-US" altLang="ko-KR" dirty="0">
                <a:latin typeface="HY견고딕" panose="02030600000101010101" pitchFamily="18" charset="-127"/>
              </a:rPr>
              <a:t>Top 10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3D9E5-4BCF-4C36-8394-329CCE4B377D}"/>
              </a:ext>
            </a:extLst>
          </p:cNvPr>
          <p:cNvSpPr txBox="1"/>
          <p:nvPr/>
        </p:nvSpPr>
        <p:spPr>
          <a:xfrm>
            <a:off x="399244" y="746973"/>
            <a:ext cx="346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31DDF-57A5-419F-9FA9-3A607C602E8C}"/>
              </a:ext>
            </a:extLst>
          </p:cNvPr>
          <p:cNvSpPr/>
          <p:nvPr/>
        </p:nvSpPr>
        <p:spPr>
          <a:xfrm>
            <a:off x="540908" y="1755275"/>
            <a:ext cx="2419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성별 매출액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Top10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8681DF-790C-4913-97EB-46B06525276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D563F-7403-497B-951F-9AD40711A893}"/>
              </a:ext>
            </a:extLst>
          </p:cNvPr>
          <p:cNvSpPr txBox="1"/>
          <p:nvPr/>
        </p:nvSpPr>
        <p:spPr>
          <a:xfrm>
            <a:off x="5665305" y="6022619"/>
            <a:ext cx="621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의류와 악세서리 매출액이 압도적이며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쪽 소비가 큰 것으로 보임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식품의 비중은 적으며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매출액이 상당히 높음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37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C4D57A-B142-4D64-BCFB-7F050E5D2EA3}"/>
              </a:ext>
            </a:extLst>
          </p:cNvPr>
          <p:cNvSpPr txBox="1"/>
          <p:nvPr/>
        </p:nvSpPr>
        <p:spPr>
          <a:xfrm>
            <a:off x="624290" y="5756085"/>
            <a:ext cx="37879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까지의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식료품 매출액 증가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추석의 영향으로 보임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535EB7-FFCB-49DA-86D4-F399AA26128A}"/>
              </a:ext>
            </a:extLst>
          </p:cNvPr>
          <p:cNvSpPr txBox="1"/>
          <p:nvPr/>
        </p:nvSpPr>
        <p:spPr>
          <a:xfrm>
            <a:off x="6398672" y="5756085"/>
            <a:ext cx="476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7, 8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높음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남성의 영향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많이 받는 것으로 보임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6F62B5B9-6642-4BF9-9B93-4A66C024D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6262883" y="3158952"/>
            <a:ext cx="5429983" cy="24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07CB32-5524-4A51-ACE5-E50A93CA3172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3A18DA-90A9-4799-AD98-58551A5FA5B8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3F8DAF-DC10-4858-A835-130E59798785}"/>
              </a:ext>
            </a:extLst>
          </p:cNvPr>
          <p:cNvSpPr/>
          <p:nvPr/>
        </p:nvSpPr>
        <p:spPr>
          <a:xfrm>
            <a:off x="540908" y="1755275"/>
            <a:ext cx="2811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 매출액 추이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F7332D-CE90-49A6-9B56-B1660163A047}"/>
              </a:ext>
            </a:extLst>
          </p:cNvPr>
          <p:cNvGrpSpPr/>
          <p:nvPr/>
        </p:nvGrpSpPr>
        <p:grpSpPr>
          <a:xfrm>
            <a:off x="417774" y="3163077"/>
            <a:ext cx="5572735" cy="2493031"/>
            <a:chOff x="1247432" y="2045319"/>
            <a:chExt cx="7035015" cy="388065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3E27C21-03B2-4F4F-B945-D4743B0613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7"/>
            <a:stretch/>
          </p:blipFill>
          <p:spPr bwMode="auto">
            <a:xfrm>
              <a:off x="1247432" y="2045319"/>
              <a:ext cx="7035015" cy="3880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F875A7F-93DA-4189-B0AD-8D7DF86271B2}"/>
                </a:ext>
              </a:extLst>
            </p:cNvPr>
            <p:cNvCxnSpPr>
              <a:cxnSpLocks/>
            </p:cNvCxnSpPr>
            <p:nvPr/>
          </p:nvCxnSpPr>
          <p:spPr>
            <a:xfrm>
              <a:off x="5149980" y="2045319"/>
              <a:ext cx="0" cy="3514428"/>
            </a:xfrm>
            <a:prstGeom prst="line">
              <a:avLst/>
            </a:prstGeom>
            <a:ln w="60325">
              <a:solidFill>
                <a:schemeClr val="accent5">
                  <a:lumMod val="40000"/>
                  <a:lumOff val="60000"/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5B58169-30AD-49CD-BCB9-8ADA50C6B9A2}"/>
                </a:ext>
              </a:extLst>
            </p:cNvPr>
            <p:cNvGrpSpPr/>
            <p:nvPr/>
          </p:nvGrpSpPr>
          <p:grpSpPr>
            <a:xfrm>
              <a:off x="1508137" y="3348455"/>
              <a:ext cx="6754254" cy="1155745"/>
              <a:chOff x="571501" y="3150776"/>
              <a:chExt cx="8020048" cy="118090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1CCE164B-1C6E-47AC-8C2B-116F577B62FB}"/>
                  </a:ext>
                </a:extLst>
              </p:cNvPr>
              <p:cNvCxnSpPr/>
              <p:nvPr/>
            </p:nvCxnSpPr>
            <p:spPr>
              <a:xfrm>
                <a:off x="571501" y="3721074"/>
                <a:ext cx="2705100" cy="193701"/>
              </a:xfrm>
              <a:prstGeom prst="line">
                <a:avLst/>
              </a:prstGeom>
              <a:ln w="104775">
                <a:solidFill>
                  <a:srgbClr val="FF0000">
                    <a:alpha val="1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60A816F-4A91-43FD-927D-40BD77D49C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6601" y="3813502"/>
                <a:ext cx="1619248" cy="103236"/>
              </a:xfrm>
              <a:prstGeom prst="line">
                <a:avLst/>
              </a:prstGeom>
              <a:ln w="104775">
                <a:solidFill>
                  <a:srgbClr val="FF0000">
                    <a:alpha val="1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EE1B388-6179-4BFF-B7DC-EDF71C8B09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848" y="3200400"/>
                <a:ext cx="1466852" cy="610602"/>
              </a:xfrm>
              <a:prstGeom prst="line">
                <a:avLst/>
              </a:prstGeom>
              <a:ln w="104775">
                <a:solidFill>
                  <a:srgbClr val="FF0000">
                    <a:alpha val="1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30B0A66-BE69-44F2-A91F-4A58010DB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2693" y="3150776"/>
                <a:ext cx="983458" cy="1180900"/>
              </a:xfrm>
              <a:prstGeom prst="line">
                <a:avLst/>
              </a:prstGeom>
              <a:ln w="104775">
                <a:solidFill>
                  <a:srgbClr val="FF0000">
                    <a:alpha val="1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3D6A9E7-3F57-47E9-AFB9-59752A94D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8522" y="4331677"/>
                <a:ext cx="1343027" cy="1"/>
              </a:xfrm>
              <a:prstGeom prst="line">
                <a:avLst/>
              </a:prstGeom>
              <a:ln w="104775">
                <a:solidFill>
                  <a:srgbClr val="FF0000">
                    <a:alpha val="1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47B36A2-F999-453D-BC90-2FA05B2D84D0}"/>
                </a:ext>
              </a:extLst>
            </p:cNvPr>
            <p:cNvCxnSpPr/>
            <p:nvPr/>
          </p:nvCxnSpPr>
          <p:spPr>
            <a:xfrm>
              <a:off x="6385319" y="2045319"/>
              <a:ext cx="0" cy="3514428"/>
            </a:xfrm>
            <a:prstGeom prst="line">
              <a:avLst/>
            </a:prstGeom>
            <a:ln w="60325">
              <a:solidFill>
                <a:schemeClr val="accent5">
                  <a:lumMod val="40000"/>
                  <a:lumOff val="60000"/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0239AE-1DE8-42D1-8CFC-769F342F779A}"/>
              </a:ext>
            </a:extLst>
          </p:cNvPr>
          <p:cNvSpPr txBox="1"/>
          <p:nvPr/>
        </p:nvSpPr>
        <p:spPr>
          <a:xfrm>
            <a:off x="5321500" y="2955784"/>
            <a:ext cx="895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 만원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C81DB-18BF-49CD-AA7B-84FEC472FC75}"/>
              </a:ext>
            </a:extLst>
          </p:cNvPr>
          <p:cNvSpPr txBox="1"/>
          <p:nvPr/>
        </p:nvSpPr>
        <p:spPr>
          <a:xfrm>
            <a:off x="11018666" y="2952969"/>
            <a:ext cx="895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 만원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B54476-A04B-4A00-B812-82799FDD8C7E}"/>
              </a:ext>
            </a:extLst>
          </p:cNvPr>
          <p:cNvSpPr txBox="1"/>
          <p:nvPr/>
        </p:nvSpPr>
        <p:spPr>
          <a:xfrm>
            <a:off x="1773896" y="2899204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식품 매출액 추이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16B53-9A64-4821-88A4-3BA9B24A7BFB}"/>
              </a:ext>
            </a:extLst>
          </p:cNvPr>
          <p:cNvSpPr txBox="1"/>
          <p:nvPr/>
        </p:nvSpPr>
        <p:spPr>
          <a:xfrm>
            <a:off x="7398874" y="2872798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가전</a:t>
            </a:r>
            <a:r>
              <a:rPr lang="en-US" altLang="ko-KR" dirty="0">
                <a:latin typeface="HY견고딕" panose="02030600000101010101" pitchFamily="18" charset="-127"/>
              </a:rPr>
              <a:t>/</a:t>
            </a:r>
            <a:r>
              <a:rPr lang="ko-KR" altLang="en-US" dirty="0">
                <a:latin typeface="HY견고딕" panose="02030600000101010101" pitchFamily="18" charset="-127"/>
              </a:rPr>
              <a:t>가구 매출액 추이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427E39-27BD-4729-8040-69B6F4967980}"/>
              </a:ext>
            </a:extLst>
          </p:cNvPr>
          <p:cNvSpPr txBox="1"/>
          <p:nvPr/>
        </p:nvSpPr>
        <p:spPr>
          <a:xfrm>
            <a:off x="626631" y="2093091"/>
            <a:ext cx="322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식품 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만원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가구 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만원</a:t>
            </a:r>
          </a:p>
        </p:txBody>
      </p:sp>
    </p:spTree>
    <p:extLst>
      <p:ext uri="{BB962C8B-B14F-4D97-AF65-F5344CB8AC3E}">
        <p14:creationId xmlns:p14="http://schemas.microsoft.com/office/powerpoint/2010/main" val="226375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464146CC-E942-4AA8-B512-41DB87310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3213142"/>
            <a:ext cx="1847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69E1AA-2700-4C95-81CA-1625EF4098C0}"/>
              </a:ext>
            </a:extLst>
          </p:cNvPr>
          <p:cNvGrpSpPr/>
          <p:nvPr/>
        </p:nvGrpSpPr>
        <p:grpSpPr>
          <a:xfrm>
            <a:off x="4289570" y="2817845"/>
            <a:ext cx="3681392" cy="2558586"/>
            <a:chOff x="4048766" y="1717884"/>
            <a:chExt cx="3737423" cy="2930925"/>
          </a:xfrm>
        </p:grpSpPr>
        <p:pic>
          <p:nvPicPr>
            <p:cNvPr id="11274" name="Picture 10">
              <a:extLst>
                <a:ext uri="{FF2B5EF4-FFF2-40B4-BE49-F238E27FC236}">
                  <a16:creationId xmlns:a16="http://schemas.microsoft.com/office/drawing/2014/main" id="{2B53419A-F14D-4E42-A468-81473211E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766" y="1717884"/>
              <a:ext cx="3737423" cy="293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63464A-C439-4090-8176-0B9872F59993}"/>
                </a:ext>
              </a:extLst>
            </p:cNvPr>
            <p:cNvSpPr txBox="1"/>
            <p:nvPr/>
          </p:nvSpPr>
          <p:spPr>
            <a:xfrm>
              <a:off x="5723494" y="1949381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4.6%</a:t>
              </a:r>
              <a:endParaRPr lang="ko-KR" altLang="en-US" sz="105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5C6180-B418-4E74-B82E-F20896ED66FE}"/>
                </a:ext>
              </a:extLst>
            </p:cNvPr>
            <p:cNvSpPr txBox="1"/>
            <p:nvPr/>
          </p:nvSpPr>
          <p:spPr>
            <a:xfrm>
              <a:off x="5614089" y="4039100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40.4%</a:t>
              </a:r>
              <a:endParaRPr lang="ko-KR" altLang="en-US" sz="10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19453D-DF02-40F5-91D2-261E57590B38}"/>
                </a:ext>
              </a:extLst>
            </p:cNvPr>
            <p:cNvSpPr txBox="1"/>
            <p:nvPr/>
          </p:nvSpPr>
          <p:spPr>
            <a:xfrm>
              <a:off x="4910778" y="2644055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21.9%</a:t>
              </a:r>
              <a:endParaRPr lang="ko-KR" altLang="en-US" sz="105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ED4EC3-0BDA-4A60-8191-67FC240F5C43}"/>
                </a:ext>
              </a:extLst>
            </p:cNvPr>
            <p:cNvSpPr txBox="1"/>
            <p:nvPr/>
          </p:nvSpPr>
          <p:spPr>
            <a:xfrm>
              <a:off x="5393852" y="2022553"/>
              <a:ext cx="4943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4.0%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2D49F0-56F3-495D-903D-CFBD62A2251F}"/>
                </a:ext>
              </a:extLst>
            </p:cNvPr>
            <p:cNvSpPr txBox="1"/>
            <p:nvPr/>
          </p:nvSpPr>
          <p:spPr>
            <a:xfrm>
              <a:off x="6492411" y="2644055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29.1%</a:t>
              </a:r>
              <a:endParaRPr lang="ko-KR" altLang="en-US" sz="105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560638-4B0F-4CCB-BCC7-B3E8E4159941}"/>
              </a:ext>
            </a:extLst>
          </p:cNvPr>
          <p:cNvGrpSpPr/>
          <p:nvPr/>
        </p:nvGrpSpPr>
        <p:grpSpPr>
          <a:xfrm>
            <a:off x="8090385" y="2767464"/>
            <a:ext cx="3743283" cy="2608967"/>
            <a:chOff x="8120124" y="1907218"/>
            <a:chExt cx="4038600" cy="3497902"/>
          </a:xfrm>
        </p:grpSpPr>
        <p:pic>
          <p:nvPicPr>
            <p:cNvPr id="11276" name="Picture 12">
              <a:extLst>
                <a:ext uri="{FF2B5EF4-FFF2-40B4-BE49-F238E27FC236}">
                  <a16:creationId xmlns:a16="http://schemas.microsoft.com/office/drawing/2014/main" id="{C3166442-733B-4E3F-83CE-0D31F1084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0124" y="1907218"/>
              <a:ext cx="4038600" cy="3497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D2E202-2A04-42A5-A2FE-BE505AA085B0}"/>
                </a:ext>
              </a:extLst>
            </p:cNvPr>
            <p:cNvSpPr txBox="1"/>
            <p:nvPr/>
          </p:nvSpPr>
          <p:spPr>
            <a:xfrm>
              <a:off x="9530858" y="2190530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3.8%</a:t>
              </a:r>
              <a:endParaRPr lang="ko-KR" altLang="en-US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77090B-DAAC-4B51-9BE0-12040A3DF6FE}"/>
                </a:ext>
              </a:extLst>
            </p:cNvPr>
            <p:cNvSpPr txBox="1"/>
            <p:nvPr/>
          </p:nvSpPr>
          <p:spPr>
            <a:xfrm>
              <a:off x="9866905" y="2095291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3.5%</a:t>
              </a:r>
              <a:endParaRPr lang="ko-KR" altLang="en-US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084251D-B6BF-4546-8D40-615ECB90A7DF}"/>
                </a:ext>
              </a:extLst>
            </p:cNvPr>
            <p:cNvSpPr txBox="1"/>
            <p:nvPr/>
          </p:nvSpPr>
          <p:spPr>
            <a:xfrm>
              <a:off x="9146204" y="2869386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17.1%</a:t>
              </a:r>
              <a:endParaRPr lang="ko-KR" altLang="en-US" sz="105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6FEDF00-92B1-4998-BB33-B4961DA530DC}"/>
                </a:ext>
              </a:extLst>
            </p:cNvPr>
            <p:cNvSpPr txBox="1"/>
            <p:nvPr/>
          </p:nvSpPr>
          <p:spPr>
            <a:xfrm>
              <a:off x="9770009" y="4631025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49.2%</a:t>
              </a:r>
              <a:endParaRPr lang="ko-KR" alt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44B5DC-5FA6-45D5-9699-F7E92046613D}"/>
                </a:ext>
              </a:extLst>
            </p:cNvPr>
            <p:cNvSpPr txBox="1"/>
            <p:nvPr/>
          </p:nvSpPr>
          <p:spPr>
            <a:xfrm>
              <a:off x="10652464" y="2806631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26.4%</a:t>
              </a:r>
              <a:endParaRPr lang="ko-KR" altLang="en-US" sz="105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FE1BB0-E828-44C5-AB11-9B42F5CBDADC}"/>
              </a:ext>
            </a:extLst>
          </p:cNvPr>
          <p:cNvSpPr txBox="1"/>
          <p:nvPr/>
        </p:nvSpPr>
        <p:spPr>
          <a:xfrm>
            <a:off x="7970963" y="5664186"/>
            <a:ext cx="386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대는 모두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0.1%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에서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A02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상당히 높음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A01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상당히 높음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A03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상당히 높음</a:t>
            </a:r>
            <a:endParaRPr lang="ko-KR" altLang="en-US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F42FB3-1FB7-499A-9A6D-CD97B0A033AE}"/>
              </a:ext>
            </a:extLst>
          </p:cNvPr>
          <p:cNvGrpSpPr/>
          <p:nvPr/>
        </p:nvGrpSpPr>
        <p:grpSpPr>
          <a:xfrm>
            <a:off x="432723" y="2817845"/>
            <a:ext cx="3737423" cy="2558586"/>
            <a:chOff x="409421" y="1336335"/>
            <a:chExt cx="3659676" cy="272035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8A91A5F-D990-4D73-B341-E1ADDDFACC96}"/>
                </a:ext>
              </a:extLst>
            </p:cNvPr>
            <p:cNvGrpSpPr/>
            <p:nvPr/>
          </p:nvGrpSpPr>
          <p:grpSpPr>
            <a:xfrm>
              <a:off x="409421" y="1336335"/>
              <a:ext cx="3604811" cy="2720351"/>
              <a:chOff x="0" y="1910675"/>
              <a:chExt cx="4038600" cy="3497902"/>
            </a:xfrm>
          </p:grpSpPr>
          <p:pic>
            <p:nvPicPr>
              <p:cNvPr id="11272" name="Picture 8">
                <a:extLst>
                  <a:ext uri="{FF2B5EF4-FFF2-40B4-BE49-F238E27FC236}">
                    <a16:creationId xmlns:a16="http://schemas.microsoft.com/office/drawing/2014/main" id="{7F95AF28-13CF-4B22-A095-B0006D5603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910675"/>
                <a:ext cx="4038600" cy="3497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85B3A4-9F2B-41BD-8FDA-22B146CD72CD}"/>
                  </a:ext>
                </a:extLst>
              </p:cNvPr>
              <p:cNvSpPr txBox="1"/>
              <p:nvPr/>
            </p:nvSpPr>
            <p:spPr>
              <a:xfrm>
                <a:off x="1233793" y="2505005"/>
                <a:ext cx="129377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9.2%</a:t>
                </a:r>
                <a:endParaRPr lang="ko-KR" altLang="en-US" sz="105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3842ED-FF80-4D3E-BFE3-E53B1BD2D960}"/>
                  </a:ext>
                </a:extLst>
              </p:cNvPr>
              <p:cNvSpPr txBox="1"/>
              <p:nvPr/>
            </p:nvSpPr>
            <p:spPr>
              <a:xfrm>
                <a:off x="959797" y="4098800"/>
                <a:ext cx="129377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42.3%</a:t>
                </a:r>
                <a:endParaRPr lang="ko-KR" altLang="en-US" sz="105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33EFEC-3491-4BF0-AC69-EE94B86C7789}"/>
                  </a:ext>
                </a:extLst>
              </p:cNvPr>
              <p:cNvSpPr txBox="1"/>
              <p:nvPr/>
            </p:nvSpPr>
            <p:spPr>
              <a:xfrm>
                <a:off x="1512688" y="2130689"/>
                <a:ext cx="129377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1.9%</a:t>
                </a:r>
                <a:endParaRPr lang="ko-KR" altLang="en-US" sz="105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71217C-36B5-4137-9726-BB23DF0B2432}"/>
                  </a:ext>
                </a:extLst>
              </p:cNvPr>
              <p:cNvSpPr txBox="1"/>
              <p:nvPr/>
            </p:nvSpPr>
            <p:spPr>
              <a:xfrm>
                <a:off x="1932672" y="2223008"/>
                <a:ext cx="129377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9%</a:t>
                </a:r>
                <a:endParaRPr lang="ko-KR" altLang="en-US" sz="105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2B1456-EF74-48D3-B471-AE52C4D252B4}"/>
                </a:ext>
              </a:extLst>
            </p:cNvPr>
            <p:cNvSpPr txBox="1"/>
            <p:nvPr/>
          </p:nvSpPr>
          <p:spPr>
            <a:xfrm>
              <a:off x="2775319" y="2602899"/>
              <a:ext cx="12937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37.5%</a:t>
              </a:r>
              <a:endParaRPr lang="ko-KR" altLang="en-US" sz="105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3A004DC-BB4D-478A-9ED0-45BAD10278D9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2C540A-33F4-40AB-9040-B31AB349E5E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D705D9-1D94-492C-86CF-E702B3FE00D5}"/>
              </a:ext>
            </a:extLst>
          </p:cNvPr>
          <p:cNvSpPr/>
          <p:nvPr/>
        </p:nvSpPr>
        <p:spPr>
          <a:xfrm>
            <a:off x="540908" y="1755275"/>
            <a:ext cx="2840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 거래처  별 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나이대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매출액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B6318E-7643-47B4-B265-49983D050DF1}"/>
              </a:ext>
            </a:extLst>
          </p:cNvPr>
          <p:cNvSpPr/>
          <p:nvPr/>
        </p:nvSpPr>
        <p:spPr>
          <a:xfrm>
            <a:off x="2007983" y="3844468"/>
            <a:ext cx="598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CBF577-6F8C-44E0-AE8F-9FBFA4E92256}"/>
              </a:ext>
            </a:extLst>
          </p:cNvPr>
          <p:cNvSpPr/>
          <p:nvPr/>
        </p:nvSpPr>
        <p:spPr>
          <a:xfrm>
            <a:off x="5836444" y="3844468"/>
            <a:ext cx="598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1696E30-CEE9-428C-B158-D2F5E0073106}"/>
              </a:ext>
            </a:extLst>
          </p:cNvPr>
          <p:cNvSpPr/>
          <p:nvPr/>
        </p:nvSpPr>
        <p:spPr>
          <a:xfrm>
            <a:off x="9662820" y="3844468"/>
            <a:ext cx="598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8D48B1-E911-481B-8F7F-122E4CF05027}"/>
              </a:ext>
            </a:extLst>
          </p:cNvPr>
          <p:cNvSpPr txBox="1"/>
          <p:nvPr/>
        </p:nvSpPr>
        <p:spPr>
          <a:xfrm>
            <a:off x="626631" y="2093091"/>
            <a:ext cx="322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만원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만원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만원</a:t>
            </a:r>
          </a:p>
        </p:txBody>
      </p:sp>
    </p:spTree>
    <p:extLst>
      <p:ext uri="{BB962C8B-B14F-4D97-AF65-F5344CB8AC3E}">
        <p14:creationId xmlns:p14="http://schemas.microsoft.com/office/powerpoint/2010/main" val="325127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3957E-045B-4134-89CA-B4C70D498353}"/>
              </a:ext>
            </a:extLst>
          </p:cNvPr>
          <p:cNvSpPr txBox="1"/>
          <p:nvPr/>
        </p:nvSpPr>
        <p:spPr>
          <a:xfrm>
            <a:off x="270456" y="6111027"/>
            <a:ext cx="4065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악세서리의 매출액이 압도적으로 높음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연관성이 높아 보임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AC99D433-B4A2-4A02-8518-8EFB831A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09" y="2198173"/>
            <a:ext cx="5426599" cy="359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804CD69C-8123-478A-A704-F18ECC4E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8" y="2198173"/>
            <a:ext cx="5324285" cy="33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B344A-EF87-4474-B5F4-7FF7A54D1E13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ED2F46-9D39-40B0-A4C2-4646EBBE5BE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0ABEFD-56E8-4EE6-AA51-49B5F7928FA6}"/>
              </a:ext>
            </a:extLst>
          </p:cNvPr>
          <p:cNvSpPr/>
          <p:nvPr/>
        </p:nvSpPr>
        <p:spPr>
          <a:xfrm>
            <a:off x="540908" y="1755275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A01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 매출액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Top 10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96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1751CC4A-08A1-4022-8A85-F34093FD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28" y="2198173"/>
            <a:ext cx="5426580" cy="40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5CB1089-6DF1-41BF-A550-6583F35E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2198174"/>
            <a:ext cx="5529532" cy="39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5000A2-E73A-42EC-B788-78B5F0CC6CC3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2B1EA8-0C5D-47BC-AAB2-6E569A8B8DA7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5F3A3A-46DE-4EF3-9E06-3A5E70959F18}"/>
              </a:ext>
            </a:extLst>
          </p:cNvPr>
          <p:cNvSpPr/>
          <p:nvPr/>
        </p:nvSpPr>
        <p:spPr>
          <a:xfrm>
            <a:off x="540908" y="1755275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A02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 매출액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Top 10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83CE0-C466-4D6C-A6ED-E5BB7EE8DA06}"/>
              </a:ext>
            </a:extLst>
          </p:cNvPr>
          <p:cNvSpPr txBox="1"/>
          <p:nvPr/>
        </p:nvSpPr>
        <p:spPr>
          <a:xfrm>
            <a:off x="270456" y="6111027"/>
            <a:ext cx="4266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악세서리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 의류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매출액이 압도적으로 높음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여성의류가 대부분의 판매량을 차지하고 있음</a:t>
            </a:r>
          </a:p>
        </p:txBody>
      </p:sp>
    </p:spTree>
    <p:extLst>
      <p:ext uri="{BB962C8B-B14F-4D97-AF65-F5344CB8AC3E}">
        <p14:creationId xmlns:p14="http://schemas.microsoft.com/office/powerpoint/2010/main" val="248852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AC2905-6A60-44E9-B4B5-47547E203F2F}"/>
              </a:ext>
            </a:extLst>
          </p:cNvPr>
          <p:cNvSpPr/>
          <p:nvPr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6131A-B9B7-431C-8CBC-CC07CF6A29CC}"/>
              </a:ext>
            </a:extLst>
          </p:cNvPr>
          <p:cNvSpPr txBox="1"/>
          <p:nvPr/>
        </p:nvSpPr>
        <p:spPr>
          <a:xfrm>
            <a:off x="399244" y="746973"/>
            <a:ext cx="3631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C8932-60C6-4EE7-9DC6-1037439FF06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472834AD-29CC-4B04-B17F-B6C7B8AB1B60}"/>
              </a:ext>
            </a:extLst>
          </p:cNvPr>
          <p:cNvSpPr/>
          <p:nvPr/>
        </p:nvSpPr>
        <p:spPr>
          <a:xfrm rot="5400000">
            <a:off x="3307370" y="1819938"/>
            <a:ext cx="1091120" cy="1982324"/>
          </a:xfrm>
          <a:prstGeom prst="homePlat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2851-2492-4DE2-8A44-34E64940E531}"/>
              </a:ext>
            </a:extLst>
          </p:cNvPr>
          <p:cNvSpPr txBox="1"/>
          <p:nvPr/>
        </p:nvSpPr>
        <p:spPr>
          <a:xfrm>
            <a:off x="3326507" y="2430624"/>
            <a:ext cx="1052845" cy="38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 분석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3EF3E84B-C13B-40FE-AC2F-231980E67227}"/>
              </a:ext>
            </a:extLst>
          </p:cNvPr>
          <p:cNvSpPr/>
          <p:nvPr/>
        </p:nvSpPr>
        <p:spPr>
          <a:xfrm rot="5400000">
            <a:off x="7312700" y="1819938"/>
            <a:ext cx="1091120" cy="1982324"/>
          </a:xfrm>
          <a:prstGeom prst="homePlat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9CF62-378F-4B5F-B0E1-EF3F148F57A4}"/>
              </a:ext>
            </a:extLst>
          </p:cNvPr>
          <p:cNvSpPr txBox="1"/>
          <p:nvPr/>
        </p:nvSpPr>
        <p:spPr>
          <a:xfrm>
            <a:off x="7099467" y="2430624"/>
            <a:ext cx="1517585" cy="38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 알고리즘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8" name="현 17">
            <a:extLst>
              <a:ext uri="{FF2B5EF4-FFF2-40B4-BE49-F238E27FC236}">
                <a16:creationId xmlns:a16="http://schemas.microsoft.com/office/drawing/2014/main" id="{E2CD0335-A149-4313-ADA6-84961CB87ECB}"/>
              </a:ext>
            </a:extLst>
          </p:cNvPr>
          <p:cNvSpPr/>
          <p:nvPr/>
        </p:nvSpPr>
        <p:spPr>
          <a:xfrm rot="676009">
            <a:off x="1905193" y="3480224"/>
            <a:ext cx="1529680" cy="1529680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현 18">
            <a:extLst>
              <a:ext uri="{FF2B5EF4-FFF2-40B4-BE49-F238E27FC236}">
                <a16:creationId xmlns:a16="http://schemas.microsoft.com/office/drawing/2014/main" id="{C8CE32D4-F651-424A-B9E9-5FA6D911FF6E}"/>
              </a:ext>
            </a:extLst>
          </p:cNvPr>
          <p:cNvSpPr/>
          <p:nvPr/>
        </p:nvSpPr>
        <p:spPr>
          <a:xfrm rot="676009">
            <a:off x="4008131" y="3480224"/>
            <a:ext cx="1529680" cy="1529680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현 19">
            <a:extLst>
              <a:ext uri="{FF2B5EF4-FFF2-40B4-BE49-F238E27FC236}">
                <a16:creationId xmlns:a16="http://schemas.microsoft.com/office/drawing/2014/main" id="{DD5248F6-C96D-42BF-8E18-CE729118F5E4}"/>
              </a:ext>
            </a:extLst>
          </p:cNvPr>
          <p:cNvSpPr/>
          <p:nvPr/>
        </p:nvSpPr>
        <p:spPr>
          <a:xfrm rot="676009">
            <a:off x="6111068" y="3480224"/>
            <a:ext cx="1529680" cy="1529680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현 20">
            <a:extLst>
              <a:ext uri="{FF2B5EF4-FFF2-40B4-BE49-F238E27FC236}">
                <a16:creationId xmlns:a16="http://schemas.microsoft.com/office/drawing/2014/main" id="{1E92E497-734D-49A4-B24E-748268826A32}"/>
              </a:ext>
            </a:extLst>
          </p:cNvPr>
          <p:cNvSpPr/>
          <p:nvPr/>
        </p:nvSpPr>
        <p:spPr>
          <a:xfrm rot="676009">
            <a:off x="8214004" y="3480224"/>
            <a:ext cx="1529680" cy="1529680"/>
          </a:xfrm>
          <a:prstGeom prst="chord">
            <a:avLst>
              <a:gd name="adj1" fmla="val 19764109"/>
              <a:gd name="adj2" fmla="val 16200000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B4539-BB14-422D-8093-75BEE789EBDE}"/>
              </a:ext>
            </a:extLst>
          </p:cNvPr>
          <p:cNvSpPr txBox="1"/>
          <p:nvPr/>
        </p:nvSpPr>
        <p:spPr>
          <a:xfrm>
            <a:off x="2142234" y="4005866"/>
            <a:ext cx="105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 성향 파악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F5D00-1C93-410E-AB57-6091AF1D3325}"/>
              </a:ext>
            </a:extLst>
          </p:cNvPr>
          <p:cNvSpPr txBox="1"/>
          <p:nvPr/>
        </p:nvSpPr>
        <p:spPr>
          <a:xfrm>
            <a:off x="4093926" y="4005866"/>
            <a:ext cx="135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라이프스타일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파악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B4CB0-8B75-44FE-BEF3-62F368965341}"/>
              </a:ext>
            </a:extLst>
          </p:cNvPr>
          <p:cNvSpPr txBox="1"/>
          <p:nvPr/>
        </p:nvSpPr>
        <p:spPr>
          <a:xfrm>
            <a:off x="6283580" y="4005866"/>
            <a:ext cx="118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개인화 맞춤 추천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BDD59-2940-4984-AD17-A6F245030EAF}"/>
              </a:ext>
            </a:extLst>
          </p:cNvPr>
          <p:cNvSpPr txBox="1"/>
          <p:nvPr/>
        </p:nvSpPr>
        <p:spPr>
          <a:xfrm>
            <a:off x="8452421" y="4128977"/>
            <a:ext cx="105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 추천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7A033-E522-4CB6-9AF0-C0FD46A680B7}"/>
              </a:ext>
            </a:extLst>
          </p:cNvPr>
          <p:cNvSpPr txBox="1"/>
          <p:nvPr/>
        </p:nvSpPr>
        <p:spPr>
          <a:xfrm>
            <a:off x="7077242" y="5947589"/>
            <a:ext cx="5365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고객의 구매성향을 통해 라이프스타일을 파악하여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각 고객에게 맞춤상품을 추천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하는 것이 목표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C2C901-CD3C-487C-9EBC-79C77576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07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37BEEA21-1A30-4DC7-A1DE-C9447398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8173"/>
            <a:ext cx="5460408" cy="30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10451B4-D6A0-43A8-8AF2-0DEFD6F2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2198173"/>
            <a:ext cx="5345626" cy="30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8843D0-1B91-4420-B3F3-3BF0D4953456}"/>
              </a:ext>
            </a:extLst>
          </p:cNvPr>
          <p:cNvSpPr txBox="1"/>
          <p:nvPr/>
        </p:nvSpPr>
        <p:spPr>
          <a:xfrm>
            <a:off x="270456" y="6261777"/>
            <a:ext cx="4266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판매량과 매출액이 높다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3DCBE-38A2-4508-82DC-26D55407D01F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25533-A6F0-4263-AB75-6A13D125D68A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D1B147-4045-4B02-91F4-8C245A925926}"/>
              </a:ext>
            </a:extLst>
          </p:cNvPr>
          <p:cNvSpPr/>
          <p:nvPr/>
        </p:nvSpPr>
        <p:spPr>
          <a:xfrm>
            <a:off x="540908" y="1755275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A03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 매출액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Top 10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7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8705BC-3040-4862-A70C-C62A1833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30813D-942F-485A-90CD-5E18D7579ACB}"/>
              </a:ext>
            </a:extLst>
          </p:cNvPr>
          <p:cNvSpPr/>
          <p:nvPr/>
        </p:nvSpPr>
        <p:spPr>
          <a:xfrm>
            <a:off x="4233564" y="2525089"/>
            <a:ext cx="4443905" cy="1142490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패션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 쪽에 매출액이 높음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A201A1-62D8-4A92-A362-359E1DF31936}"/>
              </a:ext>
            </a:extLst>
          </p:cNvPr>
          <p:cNvGrpSpPr/>
          <p:nvPr/>
        </p:nvGrpSpPr>
        <p:grpSpPr>
          <a:xfrm>
            <a:off x="5664165" y="1919776"/>
            <a:ext cx="1271388" cy="835647"/>
            <a:chOff x="1712544" y="2497596"/>
            <a:chExt cx="1271388" cy="8356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2EB558B-45E3-41FF-ADE9-18E237D905BD}"/>
                </a:ext>
              </a:extLst>
            </p:cNvPr>
            <p:cNvGrpSpPr/>
            <p:nvPr/>
          </p:nvGrpSpPr>
          <p:grpSpPr>
            <a:xfrm>
              <a:off x="1712544" y="2557977"/>
              <a:ext cx="714886" cy="714886"/>
              <a:chOff x="1148355" y="4116189"/>
              <a:chExt cx="714886" cy="714886"/>
            </a:xfrm>
          </p:grpSpPr>
          <p:sp>
            <p:nvSpPr>
              <p:cNvPr id="4" name="현 3">
                <a:extLst>
                  <a:ext uri="{FF2B5EF4-FFF2-40B4-BE49-F238E27FC236}">
                    <a16:creationId xmlns:a16="http://schemas.microsoft.com/office/drawing/2014/main" id="{2ACAC501-F6AC-410A-9A5B-80DB3E694374}"/>
                  </a:ext>
                </a:extLst>
              </p:cNvPr>
              <p:cNvSpPr/>
              <p:nvPr/>
            </p:nvSpPr>
            <p:spPr>
              <a:xfrm rot="676009">
                <a:off x="1148355" y="4116189"/>
                <a:ext cx="714886" cy="714886"/>
              </a:xfrm>
              <a:prstGeom prst="chord">
                <a:avLst>
                  <a:gd name="adj1" fmla="val 19764109"/>
                  <a:gd name="adj2" fmla="val 16200000"/>
                </a:avLst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06BEFA-D967-4628-89F8-025D0B9F5EA7}"/>
                  </a:ext>
                </a:extLst>
              </p:cNvPr>
              <p:cNvSpPr txBox="1"/>
              <p:nvPr/>
            </p:nvSpPr>
            <p:spPr>
              <a:xfrm>
                <a:off x="1276041" y="4352891"/>
                <a:ext cx="4988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HY견고딕" panose="02030600000101010101" pitchFamily="18" charset="-127"/>
                    <a:ea typeface="나눔바른고딕" panose="020B0603020101020101" pitchFamily="50" charset="-127"/>
                  </a:rPr>
                  <a:t>A01</a:t>
                </a:r>
                <a:endPara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050" name="Picture 2" descr="Image result for 립스틱픽토그램">
              <a:extLst>
                <a:ext uri="{FF2B5EF4-FFF2-40B4-BE49-F238E27FC236}">
                  <a16:creationId xmlns:a16="http://schemas.microsoft.com/office/drawing/2014/main" id="{C459A322-8254-426F-8762-55CD5B748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9727" y1="66406" x2="69727" y2="66406"/>
                          <a14:foregroundMark x1="69238" y1="42969" x2="69238" y2="42969"/>
                          <a14:foregroundMark x1="67773" y1="29785" x2="67773" y2="29785"/>
                          <a14:foregroundMark x1="56055" y1="27344" x2="56055" y2="2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285" y="2497596"/>
              <a:ext cx="835647" cy="8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19308A-32B7-48D0-86EE-20B3788A8617}"/>
              </a:ext>
            </a:extLst>
          </p:cNvPr>
          <p:cNvGrpSpPr/>
          <p:nvPr/>
        </p:nvGrpSpPr>
        <p:grpSpPr>
          <a:xfrm>
            <a:off x="1541603" y="3821264"/>
            <a:ext cx="3976531" cy="1740192"/>
            <a:chOff x="1954270" y="3814185"/>
            <a:chExt cx="3976531" cy="174019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D731D80-B9D4-4989-A597-B326B5EB9F7C}"/>
                </a:ext>
              </a:extLst>
            </p:cNvPr>
            <p:cNvSpPr/>
            <p:nvPr/>
          </p:nvSpPr>
          <p:spPr>
            <a:xfrm>
              <a:off x="1954270" y="4416661"/>
              <a:ext cx="3976531" cy="1137716"/>
            </a:xfrm>
            <a:prstGeom prst="round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여성의류가 매출액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판매량 모두 압도적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dirty="0">
                  <a:solidFill>
                    <a:srgbClr val="FF99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</a:t>
              </a:r>
              <a:r>
                <a:rPr lang="ko-KR" altLang="en-US" dirty="0">
                  <a:solidFill>
                    <a:srgbClr val="FF99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EAF03F0-FFB1-43F2-A60D-C7C216E9EE63}"/>
                </a:ext>
              </a:extLst>
            </p:cNvPr>
            <p:cNvGrpSpPr/>
            <p:nvPr/>
          </p:nvGrpSpPr>
          <p:grpSpPr>
            <a:xfrm>
              <a:off x="3164702" y="3814185"/>
              <a:ext cx="1352061" cy="840782"/>
              <a:chOff x="5167751" y="2432081"/>
              <a:chExt cx="1352061" cy="84078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DF64CB5-FD9C-4AB6-B06B-CAA95260776D}"/>
                  </a:ext>
                </a:extLst>
              </p:cNvPr>
              <p:cNvGrpSpPr/>
              <p:nvPr/>
            </p:nvGrpSpPr>
            <p:grpSpPr>
              <a:xfrm>
                <a:off x="5167751" y="2557977"/>
                <a:ext cx="714886" cy="714886"/>
                <a:chOff x="2069987" y="4116189"/>
                <a:chExt cx="714886" cy="714886"/>
              </a:xfrm>
            </p:grpSpPr>
            <p:sp>
              <p:nvSpPr>
                <p:cNvPr id="7" name="현 6">
                  <a:extLst>
                    <a:ext uri="{FF2B5EF4-FFF2-40B4-BE49-F238E27FC236}">
                      <a16:creationId xmlns:a16="http://schemas.microsoft.com/office/drawing/2014/main" id="{2B06321A-EFCF-4FC1-A7B4-6F7948ECA413}"/>
                    </a:ext>
                  </a:extLst>
                </p:cNvPr>
                <p:cNvSpPr/>
                <p:nvPr/>
              </p:nvSpPr>
              <p:spPr>
                <a:xfrm rot="676009">
                  <a:off x="2069987" y="4116189"/>
                  <a:ext cx="714886" cy="714886"/>
                </a:xfrm>
                <a:prstGeom prst="chord">
                  <a:avLst>
                    <a:gd name="adj1" fmla="val 19764109"/>
                    <a:gd name="adj2" fmla="val 16200000"/>
                  </a:avLst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052282-EF72-4208-B7CE-9CA2A7C175ED}"/>
                    </a:ext>
                  </a:extLst>
                </p:cNvPr>
                <p:cNvSpPr txBox="1"/>
                <p:nvPr/>
              </p:nvSpPr>
              <p:spPr>
                <a:xfrm>
                  <a:off x="2197914" y="4352891"/>
                  <a:ext cx="4988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tx2">
                          <a:lumMod val="50000"/>
                        </a:schemeClr>
                      </a:solidFill>
                      <a:latin typeface="HY견고딕" panose="02030600000101010101" pitchFamily="18" charset="-127"/>
                      <a:ea typeface="나눔바른고딕" panose="020B0603020101020101" pitchFamily="50" charset="-127"/>
                    </a:rPr>
                    <a:t>A02</a:t>
                  </a:r>
                  <a:endPara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HY견고딕" panose="02030600000101010101" pitchFamily="18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2054" name="Picture 6" descr="Image result for 코트 픽토그램">
                <a:extLst>
                  <a:ext uri="{FF2B5EF4-FFF2-40B4-BE49-F238E27FC236}">
                    <a16:creationId xmlns:a16="http://schemas.microsoft.com/office/drawing/2014/main" id="{868A5ED1-9C86-4714-A54E-11DABD4B8C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2647" l="10000" r="90000">
                            <a14:foregroundMark x1="52353" y1="24412" x2="52353" y2="24412"/>
                            <a14:foregroundMark x1="47353" y1="92647" x2="47353" y2="92647"/>
                            <a14:foregroundMark x1="58824" y1="91765" x2="58824" y2="917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4883" y="2432081"/>
                <a:ext cx="984929" cy="840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189DD0E-D113-4498-8401-8CED5B84EC50}"/>
              </a:ext>
            </a:extLst>
          </p:cNvPr>
          <p:cNvGrpSpPr/>
          <p:nvPr/>
        </p:nvGrpSpPr>
        <p:grpSpPr>
          <a:xfrm>
            <a:off x="7407240" y="3982132"/>
            <a:ext cx="3809596" cy="1587896"/>
            <a:chOff x="6841847" y="3955658"/>
            <a:chExt cx="3809596" cy="158789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F36099C-94D4-4A7C-BD5F-2F5B1E1AF14B}"/>
                </a:ext>
              </a:extLst>
            </p:cNvPr>
            <p:cNvSpPr/>
            <p:nvPr/>
          </p:nvSpPr>
          <p:spPr>
            <a:xfrm>
              <a:off x="6841847" y="4403290"/>
              <a:ext cx="3809596" cy="1140264"/>
            </a:xfrm>
            <a:prstGeom prst="round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대부분 음식에서 매출액이 압도적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dirty="0">
                  <a:solidFill>
                    <a:srgbClr val="FF5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</a:t>
              </a:r>
              <a:r>
                <a:rPr lang="ko-KR" altLang="en-US" dirty="0">
                  <a:solidFill>
                    <a:srgbClr val="FF5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A215B3-771E-4AA3-BC17-F6C9967AD35A}"/>
                </a:ext>
              </a:extLst>
            </p:cNvPr>
            <p:cNvGrpSpPr/>
            <p:nvPr/>
          </p:nvGrpSpPr>
          <p:grpSpPr>
            <a:xfrm>
              <a:off x="8389202" y="3955658"/>
              <a:ext cx="1010134" cy="747611"/>
              <a:chOff x="8895005" y="2462304"/>
              <a:chExt cx="1010134" cy="74761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00109EF-C530-43CB-AFA8-138F10D3F86D}"/>
                  </a:ext>
                </a:extLst>
              </p:cNvPr>
              <p:cNvGrpSpPr/>
              <p:nvPr/>
            </p:nvGrpSpPr>
            <p:grpSpPr>
              <a:xfrm>
                <a:off x="8895005" y="2495029"/>
                <a:ext cx="714886" cy="714886"/>
                <a:chOff x="1607797" y="4554339"/>
                <a:chExt cx="714886" cy="714886"/>
              </a:xfrm>
            </p:grpSpPr>
            <p:sp>
              <p:nvSpPr>
                <p:cNvPr id="10" name="현 9">
                  <a:extLst>
                    <a:ext uri="{FF2B5EF4-FFF2-40B4-BE49-F238E27FC236}">
                      <a16:creationId xmlns:a16="http://schemas.microsoft.com/office/drawing/2014/main" id="{B629D93A-7173-44D7-A7A4-D77DB92B2A6B}"/>
                    </a:ext>
                  </a:extLst>
                </p:cNvPr>
                <p:cNvSpPr/>
                <p:nvPr/>
              </p:nvSpPr>
              <p:spPr>
                <a:xfrm rot="676009">
                  <a:off x="1607797" y="4554339"/>
                  <a:ext cx="714886" cy="714886"/>
                </a:xfrm>
                <a:prstGeom prst="chord">
                  <a:avLst>
                    <a:gd name="adj1" fmla="val 19764109"/>
                    <a:gd name="adj2" fmla="val 16200000"/>
                  </a:avLst>
                </a:prstGeom>
                <a:solidFill>
                  <a:schemeClr val="bg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B6D53D-FC13-4CA2-A998-FE8C90A1D88F}"/>
                    </a:ext>
                  </a:extLst>
                </p:cNvPr>
                <p:cNvSpPr txBox="1"/>
                <p:nvPr/>
              </p:nvSpPr>
              <p:spPr>
                <a:xfrm>
                  <a:off x="1736423" y="4773282"/>
                  <a:ext cx="4988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tx2">
                          <a:lumMod val="50000"/>
                        </a:schemeClr>
                      </a:solidFill>
                      <a:latin typeface="HY견고딕" panose="02030600000101010101" pitchFamily="18" charset="-127"/>
                      <a:ea typeface="나눔바른고딕" panose="020B0603020101020101" pitchFamily="50" charset="-127"/>
                    </a:rPr>
                    <a:t>A03</a:t>
                  </a:r>
                  <a:endPara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HY견고딕" panose="02030600000101010101" pitchFamily="18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2056" name="Picture 8" descr="Image result for 고기 아이콘">
                <a:extLst>
                  <a:ext uri="{FF2B5EF4-FFF2-40B4-BE49-F238E27FC236}">
                    <a16:creationId xmlns:a16="http://schemas.microsoft.com/office/drawing/2014/main" id="{8512F4BB-F599-48A6-AB3F-3BCC526681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000" y1="32000" x2="35000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6" r="18780" b="20956"/>
              <a:stretch/>
            </p:blipFill>
            <p:spPr bwMode="auto">
              <a:xfrm>
                <a:off x="9406284" y="2462304"/>
                <a:ext cx="498855" cy="67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9E1A1CB-F694-4A30-A56D-B293FF1F87B2}"/>
              </a:ext>
            </a:extLst>
          </p:cNvPr>
          <p:cNvSpPr txBox="1"/>
          <p:nvPr/>
        </p:nvSpPr>
        <p:spPr>
          <a:xfrm>
            <a:off x="399244" y="746973"/>
            <a:ext cx="345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12BC74-42BD-44A5-8CEB-8239A6F3EA9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E5D89E-BBEE-47EB-9009-C7C552D4BDBB}"/>
              </a:ext>
            </a:extLst>
          </p:cNvPr>
          <p:cNvSpPr/>
          <p:nvPr/>
        </p:nvSpPr>
        <p:spPr>
          <a:xfrm>
            <a:off x="540908" y="1755275"/>
            <a:ext cx="2116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 거래처 별 특징</a:t>
            </a:r>
          </a:p>
        </p:txBody>
      </p:sp>
    </p:spTree>
    <p:extLst>
      <p:ext uri="{BB962C8B-B14F-4D97-AF65-F5344CB8AC3E}">
        <p14:creationId xmlns:p14="http://schemas.microsoft.com/office/powerpoint/2010/main" val="3814460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5AC7E38-844D-4489-B38A-E04916D4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3"/>
          <a:stretch/>
        </p:blipFill>
        <p:spPr bwMode="auto">
          <a:xfrm>
            <a:off x="498151" y="3030483"/>
            <a:ext cx="5894861" cy="281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E831B-8B8A-4ECE-994E-12E7A13F76F7}"/>
              </a:ext>
            </a:extLst>
          </p:cNvPr>
          <p:cNvSpPr txBox="1"/>
          <p:nvPr/>
        </p:nvSpPr>
        <p:spPr>
          <a:xfrm>
            <a:off x="399244" y="746973"/>
            <a:ext cx="3764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065A4-F6CA-4CA2-8DEE-2A9D98A72DD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FCF23-4940-44E7-A433-84674587397D}"/>
              </a:ext>
            </a:extLst>
          </p:cNvPr>
          <p:cNvSpPr txBox="1"/>
          <p:nvPr/>
        </p:nvSpPr>
        <p:spPr>
          <a:xfrm>
            <a:off x="2003383" y="284638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성별 구매액 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41C83-75E4-4E01-A8D4-BDF2271FA5B4}"/>
              </a:ext>
            </a:extLst>
          </p:cNvPr>
          <p:cNvSpPr txBox="1"/>
          <p:nvPr/>
        </p:nvSpPr>
        <p:spPr>
          <a:xfrm>
            <a:off x="626632" y="2093091"/>
            <a:ext cx="24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8C52E-04FC-44AE-AF06-C1FA7D612483}"/>
              </a:ext>
            </a:extLst>
          </p:cNvPr>
          <p:cNvSpPr txBox="1"/>
          <p:nvPr/>
        </p:nvSpPr>
        <p:spPr>
          <a:xfrm>
            <a:off x="5161382" y="6010615"/>
            <a:ext cx="67169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여성이 남성보다 평균적으로 더 많이 구매함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최대 일에는 여성의류와 선물세트를 많이 구매함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이는 추석의 영향이라고 볼 수 있음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65D57F-4087-4B59-9784-B7DD7EA9C72F}"/>
              </a:ext>
            </a:extLst>
          </p:cNvPr>
          <p:cNvSpPr/>
          <p:nvPr/>
        </p:nvSpPr>
        <p:spPr>
          <a:xfrm>
            <a:off x="7561839" y="2032068"/>
            <a:ext cx="3206344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11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최대구매액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(3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각종 선물세트 매출이 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1363674-940B-4F77-BBF9-976814709034}"/>
              </a:ext>
            </a:extLst>
          </p:cNvPr>
          <p:cNvCxnSpPr>
            <a:cxnSpLocks/>
            <a:stCxn id="27" idx="6"/>
            <a:endCxn id="21" idx="1"/>
          </p:cNvCxnSpPr>
          <p:nvPr/>
        </p:nvCxnSpPr>
        <p:spPr>
          <a:xfrm flipV="1">
            <a:off x="5325474" y="2509920"/>
            <a:ext cx="2236365" cy="783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BD65BEC-36D1-488D-B730-46C3D4A24A0D}"/>
              </a:ext>
            </a:extLst>
          </p:cNvPr>
          <p:cNvSpPr/>
          <p:nvPr/>
        </p:nvSpPr>
        <p:spPr>
          <a:xfrm>
            <a:off x="4682889" y="4131632"/>
            <a:ext cx="271035" cy="271035"/>
          </a:xfrm>
          <a:prstGeom prst="ellipse">
            <a:avLst/>
          </a:prstGeom>
          <a:solidFill>
            <a:srgbClr val="2933FF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BF8C5A7-2169-4D48-BD6B-023419E8AA4A}"/>
              </a:ext>
            </a:extLst>
          </p:cNvPr>
          <p:cNvSpPr/>
          <p:nvPr/>
        </p:nvSpPr>
        <p:spPr>
          <a:xfrm>
            <a:off x="5054439" y="3157965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F079AC-F44E-4280-BFA5-491DC8B7C83A}"/>
              </a:ext>
            </a:extLst>
          </p:cNvPr>
          <p:cNvSpPr/>
          <p:nvPr/>
        </p:nvSpPr>
        <p:spPr>
          <a:xfrm>
            <a:off x="7561839" y="3578464"/>
            <a:ext cx="3206344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최대구매액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(2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천만 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선물세트와 여성의류 매출이 큼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73FEBB-BCA0-4394-BEC9-FF930E52D2DE}"/>
              </a:ext>
            </a:extLst>
          </p:cNvPr>
          <p:cNvCxnSpPr>
            <a:cxnSpLocks/>
            <a:stCxn id="23" idx="6"/>
            <a:endCxn id="30" idx="1"/>
          </p:cNvCxnSpPr>
          <p:nvPr/>
        </p:nvCxnSpPr>
        <p:spPr>
          <a:xfrm flipV="1">
            <a:off x="4953924" y="4056316"/>
            <a:ext cx="2607915" cy="210834"/>
          </a:xfrm>
          <a:prstGeom prst="line">
            <a:avLst/>
          </a:prstGeom>
          <a:ln>
            <a:solidFill>
              <a:srgbClr val="2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4D4E99-C7A7-43FE-82D5-75816CD970F3}"/>
              </a:ext>
            </a:extLst>
          </p:cNvPr>
          <p:cNvSpPr txBox="1"/>
          <p:nvPr/>
        </p:nvSpPr>
        <p:spPr>
          <a:xfrm>
            <a:off x="5815120" y="3154164"/>
            <a:ext cx="92079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FF0000"/>
                </a:solidFill>
                <a:latin typeface="HY견고딕" panose="02030600000101010101" pitchFamily="18" charset="-127"/>
              </a:rPr>
              <a:t>여성</a:t>
            </a:r>
            <a:endParaRPr lang="en-US" altLang="ko-KR" sz="1000" dirty="0">
              <a:solidFill>
                <a:srgbClr val="FF0000"/>
              </a:solidFill>
              <a:latin typeface="HY견고딕" panose="0203060000010101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2933FF"/>
                </a:solidFill>
                <a:latin typeface="HY견고딕" panose="02030600000101010101" pitchFamily="18" charset="-127"/>
              </a:rPr>
              <a:t>남성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69C09A-A920-493B-9BD8-B97E7B9B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75CF45-BA19-4066-95AC-E297A87EC78E}"/>
              </a:ext>
            </a:extLst>
          </p:cNvPr>
          <p:cNvSpPr/>
          <p:nvPr/>
        </p:nvSpPr>
        <p:spPr>
          <a:xfrm>
            <a:off x="540908" y="1755275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197525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63CB5A-646D-4124-A163-D38EFF5606E5}"/>
              </a:ext>
            </a:extLst>
          </p:cNvPr>
          <p:cNvSpPr txBox="1"/>
          <p:nvPr/>
        </p:nvSpPr>
        <p:spPr>
          <a:xfrm>
            <a:off x="399244" y="746973"/>
            <a:ext cx="347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7B46D5-5717-46C7-A194-9F0E2107F077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FF026-EDE9-4354-89EF-A6201513A78C}"/>
              </a:ext>
            </a:extLst>
          </p:cNvPr>
          <p:cNvSpPr/>
          <p:nvPr/>
        </p:nvSpPr>
        <p:spPr>
          <a:xfrm>
            <a:off x="540908" y="1755275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5E337-7EB5-465B-BF36-E22467CEFCF6}"/>
              </a:ext>
            </a:extLst>
          </p:cNvPr>
          <p:cNvSpPr txBox="1"/>
          <p:nvPr/>
        </p:nvSpPr>
        <p:spPr>
          <a:xfrm>
            <a:off x="626632" y="2093091"/>
            <a:ext cx="24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20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억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356,943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54CBF53-86E3-4414-894D-E7FC18523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511686"/>
            <a:ext cx="5410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1406040-C5B5-45E2-8018-7AFF4302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511686"/>
            <a:ext cx="5410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6C17DD-B8A9-4018-96E3-2FF102B2BFE1}"/>
              </a:ext>
            </a:extLst>
          </p:cNvPr>
          <p:cNvSpPr/>
          <p:nvPr/>
        </p:nvSpPr>
        <p:spPr>
          <a:xfrm>
            <a:off x="3020915" y="3574364"/>
            <a:ext cx="889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구매액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상위 </a:t>
            </a:r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D1BE9-BB58-467E-A9F2-9FC234200CE9}"/>
              </a:ext>
            </a:extLst>
          </p:cNvPr>
          <p:cNvSpPr/>
          <p:nvPr/>
        </p:nvSpPr>
        <p:spPr>
          <a:xfrm>
            <a:off x="8126315" y="3574364"/>
            <a:ext cx="889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</a:t>
            </a:r>
            <a:endParaRPr lang="en-US" altLang="ko-KR" sz="1400" b="1" spc="-150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상위 </a:t>
            </a:r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28DC0-8ABE-45FE-BC53-019FD1DE2A1C}"/>
              </a:ext>
            </a:extLst>
          </p:cNvPr>
          <p:cNvSpPr txBox="1"/>
          <p:nvPr/>
        </p:nvSpPr>
        <p:spPr>
          <a:xfrm>
            <a:off x="5608174" y="5779699"/>
            <a:ext cx="634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오프라인에서는 온라인 구매특성과는 달리 주로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가정에서 먹는 식품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많이 구매함을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있다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7~9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시기에 수집된 데이터 특성에 따라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선물세트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매출액 비중이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크게 자리잡고 있다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1CA9C-D018-4B8F-85C8-C655176B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91387CFA-43EC-4589-8679-81C14CAB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6" y="3012420"/>
            <a:ext cx="5942486" cy="29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929FC-C815-4CDC-9137-89D057AD9060}"/>
              </a:ext>
            </a:extLst>
          </p:cNvPr>
          <p:cNvSpPr txBox="1"/>
          <p:nvPr/>
        </p:nvSpPr>
        <p:spPr>
          <a:xfrm>
            <a:off x="399244" y="746973"/>
            <a:ext cx="357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13D0E5-7D36-4B8F-9680-2190D62F7DD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0A1407-9CFE-46D5-8686-970B981DA408}"/>
              </a:ext>
            </a:extLst>
          </p:cNvPr>
          <p:cNvSpPr/>
          <p:nvPr/>
        </p:nvSpPr>
        <p:spPr>
          <a:xfrm>
            <a:off x="540908" y="1755275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날짜별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5368C-54A0-4326-B18C-E74207958471}"/>
              </a:ext>
            </a:extLst>
          </p:cNvPr>
          <p:cNvSpPr txBox="1"/>
          <p:nvPr/>
        </p:nvSpPr>
        <p:spPr>
          <a:xfrm>
            <a:off x="626632" y="2093091"/>
            <a:ext cx="273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식품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백만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의류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가구 평균 구매액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90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F4C6B-18BE-4C1B-9387-1FDC7F2B398B}"/>
              </a:ext>
            </a:extLst>
          </p:cNvPr>
          <p:cNvSpPr txBox="1"/>
          <p:nvPr/>
        </p:nvSpPr>
        <p:spPr>
          <a:xfrm>
            <a:off x="2003383" y="284638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</a:rPr>
              <a:t>개월간 제품별 구매액 추이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AC52C-4C5C-4E5E-AD6E-DC12DE39C581}"/>
              </a:ext>
            </a:extLst>
          </p:cNvPr>
          <p:cNvSpPr txBox="1"/>
          <p:nvPr/>
        </p:nvSpPr>
        <p:spPr>
          <a:xfrm>
            <a:off x="5624620" y="3154164"/>
            <a:ext cx="920792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FF0000"/>
                </a:solidFill>
                <a:latin typeface="HY견고딕" panose="02030600000101010101" pitchFamily="18" charset="-127"/>
              </a:rPr>
              <a:t>식품</a:t>
            </a:r>
            <a:endParaRPr lang="en-US" altLang="ko-KR" sz="1000" dirty="0">
              <a:solidFill>
                <a:srgbClr val="FF0000"/>
              </a:solidFill>
              <a:latin typeface="HY견고딕" panose="0203060000010101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00B050"/>
                </a:solidFill>
                <a:latin typeface="HY견고딕" panose="02030600000101010101" pitchFamily="18" charset="-127"/>
              </a:rPr>
              <a:t>의류</a:t>
            </a:r>
            <a:endParaRPr lang="en-US" altLang="ko-KR" sz="1000" dirty="0">
              <a:solidFill>
                <a:srgbClr val="00B050"/>
              </a:solidFill>
              <a:latin typeface="HY견고딕" panose="02030600000101010101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2933FF"/>
                </a:solidFill>
                <a:latin typeface="HY견고딕" panose="02030600000101010101" pitchFamily="18" charset="-127"/>
              </a:rPr>
              <a:t>가전</a:t>
            </a:r>
            <a:r>
              <a:rPr lang="en-US" altLang="ko-KR" sz="1000" dirty="0">
                <a:solidFill>
                  <a:srgbClr val="2933FF"/>
                </a:solidFill>
                <a:latin typeface="HY견고딕" panose="02030600000101010101" pitchFamily="18" charset="-127"/>
              </a:rPr>
              <a:t>/</a:t>
            </a:r>
            <a:r>
              <a:rPr lang="ko-KR" altLang="en-US" sz="1000" dirty="0">
                <a:solidFill>
                  <a:srgbClr val="2933FF"/>
                </a:solidFill>
                <a:latin typeface="HY견고딕" panose="02030600000101010101" pitchFamily="18" charset="-127"/>
              </a:rPr>
              <a:t>가구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CDCEA0D-893B-41C0-8541-4E802597DC09}"/>
              </a:ext>
            </a:extLst>
          </p:cNvPr>
          <p:cNvSpPr/>
          <p:nvPr/>
        </p:nvSpPr>
        <p:spPr>
          <a:xfrm>
            <a:off x="7561839" y="2032068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제품 카테고리 중 가장 매출액이 높음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매출액 크게 증가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추석 시즌에 매출액이 증가한 것으로 보임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18416B-72C3-4C95-8F0B-4A5D68C9925E}"/>
              </a:ext>
            </a:extLst>
          </p:cNvPr>
          <p:cNvCxnSpPr>
            <a:cxnSpLocks/>
            <a:stCxn id="19" idx="6"/>
            <a:endCxn id="17" idx="1"/>
          </p:cNvCxnSpPr>
          <p:nvPr/>
        </p:nvCxnSpPr>
        <p:spPr>
          <a:xfrm flipV="1">
            <a:off x="5325474" y="2509920"/>
            <a:ext cx="2236365" cy="783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4F026CE-3DEC-4D51-A8D9-6EB558C5A005}"/>
              </a:ext>
            </a:extLst>
          </p:cNvPr>
          <p:cNvSpPr/>
          <p:nvPr/>
        </p:nvSpPr>
        <p:spPr>
          <a:xfrm>
            <a:off x="5054439" y="3157965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F520F22-02D5-44F9-AAFB-63DDDA104770}"/>
              </a:ext>
            </a:extLst>
          </p:cNvPr>
          <p:cNvSpPr/>
          <p:nvPr/>
        </p:nvSpPr>
        <p:spPr>
          <a:xfrm>
            <a:off x="7561839" y="3431937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7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남성의류 매출액이 특히 많았음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8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매출이 전체적으로 저조함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8CCA42B-AA2F-4388-959B-ACECDC9992F7}"/>
              </a:ext>
            </a:extLst>
          </p:cNvPr>
          <p:cNvSpPr/>
          <p:nvPr/>
        </p:nvSpPr>
        <p:spPr>
          <a:xfrm>
            <a:off x="7561839" y="4831806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8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매출액이 가장 높았음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7, 8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여름철 에어컨 구매가 증가함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EA7DC7-BA8F-48BC-92D5-C7DF41C694ED}"/>
              </a:ext>
            </a:extLst>
          </p:cNvPr>
          <p:cNvCxnSpPr>
            <a:cxnSpLocks/>
            <a:stCxn id="32" idx="7"/>
            <a:endCxn id="21" idx="1"/>
          </p:cNvCxnSpPr>
          <p:nvPr/>
        </p:nvCxnSpPr>
        <p:spPr>
          <a:xfrm flipV="1">
            <a:off x="5131364" y="3909789"/>
            <a:ext cx="2430475" cy="14177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20DF8BB-96F0-4AB4-A6A1-4E130C90126B}"/>
              </a:ext>
            </a:extLst>
          </p:cNvPr>
          <p:cNvCxnSpPr>
            <a:cxnSpLocks/>
            <a:stCxn id="33" idx="6"/>
            <a:endCxn id="22" idx="1"/>
          </p:cNvCxnSpPr>
          <p:nvPr/>
        </p:nvCxnSpPr>
        <p:spPr>
          <a:xfrm flipV="1">
            <a:off x="6365220" y="5309658"/>
            <a:ext cx="1196619" cy="200306"/>
          </a:xfrm>
          <a:prstGeom prst="line">
            <a:avLst/>
          </a:prstGeom>
          <a:ln>
            <a:solidFill>
              <a:srgbClr val="2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49CDE02-6AC1-4DFC-8692-94FB9C9B7545}"/>
              </a:ext>
            </a:extLst>
          </p:cNvPr>
          <p:cNvSpPr/>
          <p:nvPr/>
        </p:nvSpPr>
        <p:spPr>
          <a:xfrm>
            <a:off x="4900021" y="5287821"/>
            <a:ext cx="271035" cy="271035"/>
          </a:xfrm>
          <a:prstGeom prst="ellipse">
            <a:avLst/>
          </a:prstGeom>
          <a:solidFill>
            <a:srgbClr val="00B05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30DBC5D-3ECC-4B73-A36C-617CC9F7049B}"/>
              </a:ext>
            </a:extLst>
          </p:cNvPr>
          <p:cNvSpPr/>
          <p:nvPr/>
        </p:nvSpPr>
        <p:spPr>
          <a:xfrm>
            <a:off x="6094185" y="5374446"/>
            <a:ext cx="271035" cy="271035"/>
          </a:xfrm>
          <a:prstGeom prst="ellipse">
            <a:avLst/>
          </a:prstGeom>
          <a:solidFill>
            <a:srgbClr val="2933FF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86D33E-4E99-445F-9F8A-77383297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987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>
            <a:extLst>
              <a:ext uri="{FF2B5EF4-FFF2-40B4-BE49-F238E27FC236}">
                <a16:creationId xmlns:a16="http://schemas.microsoft.com/office/drawing/2014/main" id="{F258B72E-9522-4FB2-AFFE-856142BC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7" y="3012481"/>
            <a:ext cx="5942364" cy="295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AE6E2-DCC9-49BD-BBE4-60D78C6E74BB}"/>
              </a:ext>
            </a:extLst>
          </p:cNvPr>
          <p:cNvSpPr txBox="1"/>
          <p:nvPr/>
        </p:nvSpPr>
        <p:spPr>
          <a:xfrm>
            <a:off x="399244" y="746973"/>
            <a:ext cx="3782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43515-C4C8-47A9-9F17-E1B0CBD19764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2C7E0-AA5B-4001-B5E6-4747F208B4E4}"/>
              </a:ext>
            </a:extLst>
          </p:cNvPr>
          <p:cNvSpPr/>
          <p:nvPr/>
        </p:nvSpPr>
        <p:spPr>
          <a:xfrm>
            <a:off x="540908" y="1755275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E7C256F-E699-42B3-A415-B52BDFFAED14}"/>
              </a:ext>
            </a:extLst>
          </p:cNvPr>
          <p:cNvSpPr/>
          <p:nvPr/>
        </p:nvSpPr>
        <p:spPr>
          <a:xfrm>
            <a:off x="7561839" y="2032068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식품 판매 매장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 중 가장 많은 매출액을 가짐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월에 매출 크게 증가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추석 선물세트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5B713C-31F0-4689-A75F-9AC2ED79D56D}"/>
              </a:ext>
            </a:extLst>
          </p:cNvPr>
          <p:cNvCxnSpPr>
            <a:cxnSpLocks/>
            <a:stCxn id="17" idx="6"/>
            <a:endCxn id="13" idx="1"/>
          </p:cNvCxnSpPr>
          <p:nvPr/>
        </p:nvCxnSpPr>
        <p:spPr>
          <a:xfrm flipV="1">
            <a:off x="4995435" y="2509920"/>
            <a:ext cx="2566404" cy="804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2BBB8D57-76AF-4C5A-B172-A26BFAD86211}"/>
              </a:ext>
            </a:extLst>
          </p:cNvPr>
          <p:cNvSpPr/>
          <p:nvPr/>
        </p:nvSpPr>
        <p:spPr>
          <a:xfrm>
            <a:off x="4724400" y="3178929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37A4948-D36A-402E-9E80-876B61ADA415}"/>
              </a:ext>
            </a:extLst>
          </p:cNvPr>
          <p:cNvSpPr/>
          <p:nvPr/>
        </p:nvSpPr>
        <p:spPr>
          <a:xfrm>
            <a:off x="7561839" y="3431937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식품 판매 매장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월간 일정한 매출액 유지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585D8A-1D70-4DF3-B9F8-0CA32DC48758}"/>
              </a:ext>
            </a:extLst>
          </p:cNvPr>
          <p:cNvSpPr/>
          <p:nvPr/>
        </p:nvSpPr>
        <p:spPr>
          <a:xfrm>
            <a:off x="7561839" y="4831806"/>
            <a:ext cx="3382386" cy="95570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 매출액이 많은 매장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 중 가장 낮은 매출액을 가짐</a:t>
            </a:r>
            <a:endParaRPr lang="en-US" altLang="ko-KR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03E23-2885-4694-85FA-A83083EBB905}"/>
              </a:ext>
            </a:extLst>
          </p:cNvPr>
          <p:cNvCxnSpPr>
            <a:cxnSpLocks/>
            <a:stCxn id="22" idx="7"/>
            <a:endCxn id="18" idx="1"/>
          </p:cNvCxnSpPr>
          <p:nvPr/>
        </p:nvCxnSpPr>
        <p:spPr>
          <a:xfrm flipV="1">
            <a:off x="5257207" y="3909789"/>
            <a:ext cx="2304632" cy="878861"/>
          </a:xfrm>
          <a:prstGeom prst="line">
            <a:avLst/>
          </a:prstGeom>
          <a:ln>
            <a:solidFill>
              <a:srgbClr val="2D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BBFB274-3589-4FD9-A45B-C415C0F9C3EA}"/>
              </a:ext>
            </a:extLst>
          </p:cNvPr>
          <p:cNvCxnSpPr>
            <a:cxnSpLocks/>
            <a:stCxn id="23" idx="6"/>
            <a:endCxn id="19" idx="1"/>
          </p:cNvCxnSpPr>
          <p:nvPr/>
        </p:nvCxnSpPr>
        <p:spPr>
          <a:xfrm flipV="1">
            <a:off x="5737664" y="5309658"/>
            <a:ext cx="1824175" cy="25025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AC1E709E-F718-43F9-B2F3-1B0D8148FE32}"/>
              </a:ext>
            </a:extLst>
          </p:cNvPr>
          <p:cNvSpPr/>
          <p:nvPr/>
        </p:nvSpPr>
        <p:spPr>
          <a:xfrm>
            <a:off x="5025864" y="4748958"/>
            <a:ext cx="271035" cy="271035"/>
          </a:xfrm>
          <a:prstGeom prst="ellipse">
            <a:avLst/>
          </a:prstGeom>
          <a:solidFill>
            <a:srgbClr val="2D32FF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7E6941C-591B-49EB-AADE-35A7DEE39BCA}"/>
              </a:ext>
            </a:extLst>
          </p:cNvPr>
          <p:cNvSpPr/>
          <p:nvPr/>
        </p:nvSpPr>
        <p:spPr>
          <a:xfrm>
            <a:off x="5466629" y="5424390"/>
            <a:ext cx="271035" cy="271035"/>
          </a:xfrm>
          <a:prstGeom prst="ellipse">
            <a:avLst/>
          </a:prstGeom>
          <a:solidFill>
            <a:srgbClr val="00B05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28182C-4C24-4896-88AA-86BF71FF480D}"/>
              </a:ext>
            </a:extLst>
          </p:cNvPr>
          <p:cNvSpPr txBox="1"/>
          <p:nvPr/>
        </p:nvSpPr>
        <p:spPr>
          <a:xfrm>
            <a:off x="626632" y="2093091"/>
            <a:ext cx="313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60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B02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백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평균 매출액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32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만 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95CAB-FB38-43CD-BC18-0740175BE084}"/>
              </a:ext>
            </a:extLst>
          </p:cNvPr>
          <p:cNvSpPr txBox="1"/>
          <p:nvPr/>
        </p:nvSpPr>
        <p:spPr>
          <a:xfrm>
            <a:off x="2003383" y="284638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</a:rPr>
              <a:t>개월간 구매처별 매출액 추이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3C50C-4A98-4123-A5EB-0CA565F9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21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A1BE43-AAE6-4DD8-864D-4BDA265A0F6B}"/>
              </a:ext>
            </a:extLst>
          </p:cNvPr>
          <p:cNvSpPr txBox="1"/>
          <p:nvPr/>
        </p:nvSpPr>
        <p:spPr>
          <a:xfrm>
            <a:off x="399244" y="746973"/>
            <a:ext cx="363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F9D4E8-8271-4F94-83F5-084B98E0C71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153703-AD08-487F-88AC-0EAB6C6DC2D0}"/>
              </a:ext>
            </a:extLst>
          </p:cNvPr>
          <p:cNvSpPr/>
          <p:nvPr/>
        </p:nvSpPr>
        <p:spPr>
          <a:xfrm>
            <a:off x="540908" y="1755275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EDA_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B0C968-2FA7-43B5-99B7-8ACCEE7D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7" y="2840512"/>
            <a:ext cx="4291235" cy="219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E3BFD1-2107-469E-BE99-5BB5F96C1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/>
          <a:stretch/>
        </p:blipFill>
        <p:spPr bwMode="auto">
          <a:xfrm>
            <a:off x="4372954" y="2824383"/>
            <a:ext cx="3994178" cy="22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4D0D27E-B8DA-42B1-9ED6-A194B30F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30" y="2827744"/>
            <a:ext cx="3994177" cy="219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E8CB0A-1C47-45FA-829D-A8693B3F6BE7}"/>
              </a:ext>
            </a:extLst>
          </p:cNvPr>
          <p:cNvSpPr/>
          <p:nvPr/>
        </p:nvSpPr>
        <p:spPr>
          <a:xfrm>
            <a:off x="2568463" y="3781470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54CADD-A7AB-4388-9645-383E9F7071A8}"/>
              </a:ext>
            </a:extLst>
          </p:cNvPr>
          <p:cNvSpPr/>
          <p:nvPr/>
        </p:nvSpPr>
        <p:spPr>
          <a:xfrm>
            <a:off x="6191655" y="3781470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F3FC40-3B93-4FE5-BF47-C7690A3042B5}"/>
              </a:ext>
            </a:extLst>
          </p:cNvPr>
          <p:cNvSpPr/>
          <p:nvPr/>
        </p:nvSpPr>
        <p:spPr>
          <a:xfrm>
            <a:off x="9464101" y="3781470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C4552-B7C7-47F1-8BDB-E62ACF4937FB}"/>
              </a:ext>
            </a:extLst>
          </p:cNvPr>
          <p:cNvSpPr/>
          <p:nvPr/>
        </p:nvSpPr>
        <p:spPr>
          <a:xfrm>
            <a:off x="3543300" y="4569260"/>
            <a:ext cx="1318260" cy="201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7F46B9C-B93A-449D-BCDE-C655887D6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6" t="76610" r="21620" b="13330"/>
          <a:stretch/>
        </p:blipFill>
        <p:spPr bwMode="auto">
          <a:xfrm>
            <a:off x="3543300" y="4445523"/>
            <a:ext cx="487655" cy="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EE741FB-DF4A-4F5E-89B0-D9A5A7EB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9" t="76610" r="1" b="13330"/>
          <a:stretch/>
        </p:blipFill>
        <p:spPr bwMode="auto">
          <a:xfrm>
            <a:off x="3514819" y="4608066"/>
            <a:ext cx="927765" cy="2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1C3F4FAA-58A8-4955-999D-ACBAD048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9" r="87745" b="62230"/>
          <a:stretch/>
        </p:blipFill>
        <p:spPr bwMode="auto">
          <a:xfrm>
            <a:off x="4342474" y="3338678"/>
            <a:ext cx="556632" cy="1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A4C1D0-DC1D-45C8-B7A4-94D3D8FE9599}"/>
              </a:ext>
            </a:extLst>
          </p:cNvPr>
          <p:cNvSpPr txBox="1"/>
          <p:nvPr/>
        </p:nvSpPr>
        <p:spPr>
          <a:xfrm>
            <a:off x="10315149" y="456926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Cosmetics</a:t>
            </a:r>
          </a:p>
          <a:p>
            <a:r>
              <a:rPr lang="en-US" altLang="ko-KR" sz="800" b="1" dirty="0">
                <a:latin typeface="Arial Nova" panose="020B0604020202020204" pitchFamily="34" charset="0"/>
              </a:rPr>
              <a:t>/Beauty Care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11A52C-FD86-4991-AC33-1AE681561F19}"/>
              </a:ext>
            </a:extLst>
          </p:cNvPr>
          <p:cNvSpPr txBox="1"/>
          <p:nvPr/>
        </p:nvSpPr>
        <p:spPr>
          <a:xfrm>
            <a:off x="7963839" y="3434506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Personal Care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CB4EF8-C5EF-495C-9AE7-70F133BF1793}"/>
              </a:ext>
            </a:extLst>
          </p:cNvPr>
          <p:cNvSpPr txBox="1"/>
          <p:nvPr/>
        </p:nvSpPr>
        <p:spPr>
          <a:xfrm>
            <a:off x="8687429" y="378147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20.5%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BF6B9-FCE0-4844-9E74-1029FC9151A0}"/>
              </a:ext>
            </a:extLst>
          </p:cNvPr>
          <p:cNvSpPr txBox="1"/>
          <p:nvPr/>
        </p:nvSpPr>
        <p:spPr>
          <a:xfrm>
            <a:off x="10244457" y="4230079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66.9%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A5C32-9BDB-4F26-8F69-CCAF23CC184C}"/>
              </a:ext>
            </a:extLst>
          </p:cNvPr>
          <p:cNvSpPr txBox="1"/>
          <p:nvPr/>
        </p:nvSpPr>
        <p:spPr>
          <a:xfrm>
            <a:off x="8423176" y="297277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Health Foods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30B01-069C-435F-A58B-BB8FB3ABB295}"/>
              </a:ext>
            </a:extLst>
          </p:cNvPr>
          <p:cNvSpPr txBox="1"/>
          <p:nvPr/>
        </p:nvSpPr>
        <p:spPr>
          <a:xfrm>
            <a:off x="9002301" y="3180782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4.1%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E8090E-5A82-463B-A1D1-13B0969CAD8C}"/>
              </a:ext>
            </a:extLst>
          </p:cNvPr>
          <p:cNvSpPr txBox="1"/>
          <p:nvPr/>
        </p:nvSpPr>
        <p:spPr>
          <a:xfrm>
            <a:off x="8597652" y="2865057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Snack Foods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4D41C-F223-45D2-8D1A-AB9131EC16AD}"/>
              </a:ext>
            </a:extLst>
          </p:cNvPr>
          <p:cNvSpPr txBox="1"/>
          <p:nvPr/>
        </p:nvSpPr>
        <p:spPr>
          <a:xfrm>
            <a:off x="9161834" y="3080501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Arial Nova" panose="020B0604020202020204" pitchFamily="34" charset="0"/>
              </a:rPr>
              <a:t>1.7%</a:t>
            </a:r>
            <a:endParaRPr lang="ko-KR" altLang="en-US" sz="800" b="1" dirty="0">
              <a:latin typeface="Arial Nova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1285E6-D7AA-425B-8D75-29594102C5FB}"/>
              </a:ext>
            </a:extLst>
          </p:cNvPr>
          <p:cNvSpPr txBox="1"/>
          <p:nvPr/>
        </p:nvSpPr>
        <p:spPr>
          <a:xfrm>
            <a:off x="5570852" y="5675659"/>
            <a:ext cx="6134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는 주로 식료품을 판매하는 매장이다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은 월간 매출 비슷하고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선물세트가 많이 팔리며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매출이 크게 증가한 반면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B02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는 선물세트 판매에 영향이 없고 매 월 일정한 매출액을 유지하고 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은 화장품 판매액이 많은 매장이다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 중 가장 낮은 매출액을 가진다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75F6B-C6B0-4C17-A988-A1CB3B80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93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EB756-A12F-4B17-861E-9B4C552D35C0}"/>
              </a:ext>
            </a:extLst>
          </p:cNvPr>
          <p:cNvSpPr txBox="1"/>
          <p:nvPr/>
        </p:nvSpPr>
        <p:spPr>
          <a:xfrm>
            <a:off x="399244" y="746973"/>
            <a:ext cx="298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D1C7F8-2ECB-490F-90A7-F9441494755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19DC79B-67EF-473D-A3BF-231830E10F37}"/>
              </a:ext>
            </a:extLst>
          </p:cNvPr>
          <p:cNvSpPr/>
          <p:nvPr/>
        </p:nvSpPr>
        <p:spPr>
          <a:xfrm>
            <a:off x="1193800" y="2209800"/>
            <a:ext cx="2400300" cy="1117600"/>
          </a:xfrm>
          <a:prstGeom prst="roundRect">
            <a:avLst/>
          </a:prstGeom>
          <a:solidFill>
            <a:srgbClr val="FCAEA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RFM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변수 생성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523332E-8AB2-43D7-8918-62A185AD59B4}"/>
              </a:ext>
            </a:extLst>
          </p:cNvPr>
          <p:cNvSpPr/>
          <p:nvPr/>
        </p:nvSpPr>
        <p:spPr>
          <a:xfrm>
            <a:off x="1193800" y="3606606"/>
            <a:ext cx="2400300" cy="1117599"/>
          </a:xfrm>
          <a:prstGeom prst="roundRect">
            <a:avLst/>
          </a:prstGeom>
          <a:solidFill>
            <a:srgbClr val="FFDE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K-Means Clustering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4EB6C-262B-4DC2-BA8F-650AFCAE7FD9}"/>
              </a:ext>
            </a:extLst>
          </p:cNvPr>
          <p:cNvSpPr/>
          <p:nvPr/>
        </p:nvSpPr>
        <p:spPr>
          <a:xfrm>
            <a:off x="1193800" y="5054214"/>
            <a:ext cx="2400300" cy="1117599"/>
          </a:xfrm>
          <a:prstGeom prst="roundRect">
            <a:avLst/>
          </a:prstGeom>
          <a:solidFill>
            <a:srgbClr val="D8BFD8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특징 확인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E24D9CD-47D4-44C7-BB0A-602450886A14}"/>
              </a:ext>
            </a:extLst>
          </p:cNvPr>
          <p:cNvSpPr/>
          <p:nvPr/>
        </p:nvSpPr>
        <p:spPr>
          <a:xfrm>
            <a:off x="3822701" y="2209800"/>
            <a:ext cx="7175499" cy="11176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군집분석을 위한 변수로 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RFM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을 정의함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Recency = 2019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 기준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가장 최근 구매일과의 차이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Frequency = 3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 간 총 방문횟수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회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Monetary = 3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 간 총 구매액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원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7C7E31-3CF6-4438-9A20-3BF4367BA9C2}"/>
              </a:ext>
            </a:extLst>
          </p:cNvPr>
          <p:cNvSpPr/>
          <p:nvPr/>
        </p:nvSpPr>
        <p:spPr>
          <a:xfrm>
            <a:off x="3822702" y="3606606"/>
            <a:ext cx="7175498" cy="11176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사전에 지정한 군집의 수를 사용하여 고객을 각각의 군집에 할당함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R/F/M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변수를 각각 표준화한 후 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K-means Cluster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생성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최적의 군집 수 찾기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9A6D1DE-A632-4696-A7BF-D94B9C8195C7}"/>
              </a:ext>
            </a:extLst>
          </p:cNvPr>
          <p:cNvSpPr/>
          <p:nvPr/>
        </p:nvSpPr>
        <p:spPr>
          <a:xfrm>
            <a:off x="3822702" y="5054214"/>
            <a:ext cx="7175498" cy="11176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고객별 각각의 군집을 생성하여 특징 파악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E9A55184-D7D4-4F0E-9453-A412FFC39FC3}"/>
              </a:ext>
            </a:extLst>
          </p:cNvPr>
          <p:cNvSpPr/>
          <p:nvPr/>
        </p:nvSpPr>
        <p:spPr>
          <a:xfrm>
            <a:off x="1847850" y="3327400"/>
            <a:ext cx="1095375" cy="393506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6240E02-9DB5-4FB0-8CF8-1C3EDD7BF5F6}"/>
              </a:ext>
            </a:extLst>
          </p:cNvPr>
          <p:cNvSpPr/>
          <p:nvPr/>
        </p:nvSpPr>
        <p:spPr>
          <a:xfrm>
            <a:off x="1847850" y="4724205"/>
            <a:ext cx="1095375" cy="393506"/>
          </a:xfrm>
          <a:prstGeom prst="down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188F7A-8C4C-4C55-A44A-D7995E757D71}"/>
              </a:ext>
            </a:extLst>
          </p:cNvPr>
          <p:cNvGrpSpPr/>
          <p:nvPr/>
        </p:nvGrpSpPr>
        <p:grpSpPr>
          <a:xfrm>
            <a:off x="8962996" y="1937198"/>
            <a:ext cx="2938700" cy="1350534"/>
            <a:chOff x="8483600" y="1954281"/>
            <a:chExt cx="3201839" cy="135053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2464AAD-1E4E-4230-9C5F-B515145EA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1"/>
            <a:stretch/>
          </p:blipFill>
          <p:spPr>
            <a:xfrm>
              <a:off x="8483600" y="2257784"/>
              <a:ext cx="3137685" cy="104703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17E568-EC76-401C-91FB-17DB065F52C1}"/>
                </a:ext>
              </a:extLst>
            </p:cNvPr>
            <p:cNvSpPr txBox="1"/>
            <p:nvPr/>
          </p:nvSpPr>
          <p:spPr>
            <a:xfrm>
              <a:off x="9182100" y="1954281"/>
              <a:ext cx="658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RFM</a:t>
              </a:r>
              <a:endPara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FA8A74-15B9-4079-946C-7AC71034D195}"/>
                </a:ext>
              </a:extLst>
            </p:cNvPr>
            <p:cNvSpPr/>
            <p:nvPr/>
          </p:nvSpPr>
          <p:spPr>
            <a:xfrm>
              <a:off x="8807450" y="2270484"/>
              <a:ext cx="1289050" cy="1018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2441DA-435B-40AA-AEA4-CC63EAF1C512}"/>
                </a:ext>
              </a:extLst>
            </p:cNvPr>
            <p:cNvSpPr/>
            <p:nvPr/>
          </p:nvSpPr>
          <p:spPr>
            <a:xfrm>
              <a:off x="10138559" y="2270484"/>
              <a:ext cx="1482725" cy="1018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6EDB86-1636-4EFD-AB92-7E5E09D2E5AB}"/>
                </a:ext>
              </a:extLst>
            </p:cNvPr>
            <p:cNvSpPr txBox="1"/>
            <p:nvPr/>
          </p:nvSpPr>
          <p:spPr>
            <a:xfrm>
              <a:off x="10263406" y="1954281"/>
              <a:ext cx="1422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표준화한 </a:t>
              </a:r>
              <a:r>
                <a:rPr lang="en-US" altLang="ko-KR" sz="1400" dirty="0">
                  <a:solidFill>
                    <a:srgbClr val="FF0000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RFM</a:t>
              </a:r>
              <a:endPara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F63E6B3-63F8-4CCE-8DE7-9AEAB7E23892}"/>
              </a:ext>
            </a:extLst>
          </p:cNvPr>
          <p:cNvSpPr/>
          <p:nvPr/>
        </p:nvSpPr>
        <p:spPr>
          <a:xfrm>
            <a:off x="540908" y="1755275"/>
            <a:ext cx="1016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72ECA-2908-4C52-81C8-5EE4D460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29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264C4-533A-4893-939F-5E2F920565D0}"/>
              </a:ext>
            </a:extLst>
          </p:cNvPr>
          <p:cNvSpPr txBox="1"/>
          <p:nvPr/>
        </p:nvSpPr>
        <p:spPr>
          <a:xfrm>
            <a:off x="399244" y="746973"/>
            <a:ext cx="298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08C720-05C8-46EC-B767-5175E350714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B53425-EA3B-412B-80D8-C1E826FBB5CB}"/>
              </a:ext>
            </a:extLst>
          </p:cNvPr>
          <p:cNvSpPr/>
          <p:nvPr/>
        </p:nvSpPr>
        <p:spPr>
          <a:xfrm>
            <a:off x="4470400" y="4964099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47002CB-9D0C-412E-A048-3CCD90D7A1BA}"/>
              </a:ext>
            </a:extLst>
          </p:cNvPr>
          <p:cNvSpPr/>
          <p:nvPr/>
        </p:nvSpPr>
        <p:spPr>
          <a:xfrm>
            <a:off x="4470400" y="3702538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1605B8-CAD6-4FB0-9ECD-19ADDF161F1D}"/>
              </a:ext>
            </a:extLst>
          </p:cNvPr>
          <p:cNvSpPr/>
          <p:nvPr/>
        </p:nvSpPr>
        <p:spPr>
          <a:xfrm>
            <a:off x="4470400" y="2407334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E34A6C-97C8-431A-9E09-B52ACC6DF34E}"/>
              </a:ext>
            </a:extLst>
          </p:cNvPr>
          <p:cNvGrpSpPr/>
          <p:nvPr/>
        </p:nvGrpSpPr>
        <p:grpSpPr>
          <a:xfrm>
            <a:off x="4122900" y="2538945"/>
            <a:ext cx="792000" cy="792000"/>
            <a:chOff x="1227300" y="2183345"/>
            <a:chExt cx="792000" cy="792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FEF350E-6B55-4D8F-82C1-F00368DC77FA}"/>
                </a:ext>
              </a:extLst>
            </p:cNvPr>
            <p:cNvSpPr/>
            <p:nvPr/>
          </p:nvSpPr>
          <p:spPr>
            <a:xfrm>
              <a:off x="1227300" y="2183345"/>
              <a:ext cx="792000" cy="79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alendar picto 이미지 검색결과">
              <a:extLst>
                <a:ext uri="{FF2B5EF4-FFF2-40B4-BE49-F238E27FC236}">
                  <a16:creationId xmlns:a16="http://schemas.microsoft.com/office/drawing/2014/main" id="{ECAD7B85-1BBA-46EE-9A6A-E550E935B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0" b="81808" l="10000" r="90000">
                          <a14:foregroundMark x1="11538" y1="43214" x2="11538" y2="51071"/>
                          <a14:foregroundMark x1="26538" y1="42500" x2="26538" y2="42500"/>
                          <a14:foregroundMark x1="26923" y1="52857" x2="26923" y2="52857"/>
                          <a14:foregroundMark x1="36538" y1="53214" x2="36538" y2="53214"/>
                          <a14:foregroundMark x1="38077" y1="41071" x2="38077" y2="41071"/>
                          <a14:foregroundMark x1="52692" y1="40357" x2="52692" y2="40357"/>
                          <a14:foregroundMark x1="63462" y1="14643" x2="63462" y2="14643"/>
                          <a14:foregroundMark x1="20000" y1="12143" x2="20000" y2="12143"/>
                          <a14:foregroundMark x1="69231" y1="64286" x2="69231" y2="64286"/>
                          <a14:foregroundMark x1="82308" y1="54286" x2="82308" y2="5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02"/>
            <a:stretch/>
          </p:blipFill>
          <p:spPr bwMode="auto">
            <a:xfrm>
              <a:off x="1324265" y="2264162"/>
              <a:ext cx="672972" cy="65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BB93DB-AA85-4190-850E-E334018B914E}"/>
              </a:ext>
            </a:extLst>
          </p:cNvPr>
          <p:cNvGrpSpPr/>
          <p:nvPr/>
        </p:nvGrpSpPr>
        <p:grpSpPr>
          <a:xfrm>
            <a:off x="4122900" y="3860893"/>
            <a:ext cx="792000" cy="792000"/>
            <a:chOff x="1227300" y="3160444"/>
            <a:chExt cx="792000" cy="792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A8C8D62-FBC2-43C8-98E3-3B6817D49A54}"/>
                </a:ext>
              </a:extLst>
            </p:cNvPr>
            <p:cNvSpPr/>
            <p:nvPr/>
          </p:nvSpPr>
          <p:spPr>
            <a:xfrm>
              <a:off x="1227300" y="3160444"/>
              <a:ext cx="792000" cy="79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6AD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basket icon 이미지 검색결과">
              <a:extLst>
                <a:ext uri="{FF2B5EF4-FFF2-40B4-BE49-F238E27FC236}">
                  <a16:creationId xmlns:a16="http://schemas.microsoft.com/office/drawing/2014/main" id="{622D0B73-48AE-415B-A27F-C4A62F46A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880"/>
                      </a14:imgEffect>
                      <a14:imgEffect>
                        <a14:saturation sat="210000"/>
                      </a14:imgEffect>
                      <a14:imgEffect>
                        <a14:brightnessContrast bright="26000" contras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920" y="3187700"/>
              <a:ext cx="684000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E1D448-8AE7-48CF-BC5A-F0CE7F13BCF5}"/>
              </a:ext>
            </a:extLst>
          </p:cNvPr>
          <p:cNvGrpSpPr/>
          <p:nvPr/>
        </p:nvGrpSpPr>
        <p:grpSpPr>
          <a:xfrm>
            <a:off x="4122900" y="5066008"/>
            <a:ext cx="808037" cy="801853"/>
            <a:chOff x="1227300" y="4137543"/>
            <a:chExt cx="808037" cy="80185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DD93DB6-D27C-43E4-A307-FF8E2351718B}"/>
                </a:ext>
              </a:extLst>
            </p:cNvPr>
            <p:cNvSpPr/>
            <p:nvPr/>
          </p:nvSpPr>
          <p:spPr>
            <a:xfrm>
              <a:off x="1227300" y="4137543"/>
              <a:ext cx="792000" cy="79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6" name="Picture 8" descr="maney icon 이미지 검색결과">
              <a:extLst>
                <a:ext uri="{FF2B5EF4-FFF2-40B4-BE49-F238E27FC236}">
                  <a16:creationId xmlns:a16="http://schemas.microsoft.com/office/drawing/2014/main" id="{E27EF219-EEBC-43D9-86C1-A2A3C6C81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4183" b="91106" l="9856" r="89904">
                          <a14:foregroundMark x1="56250" y1="14904" x2="49038" y2="14183"/>
                          <a14:foregroundMark x1="50240" y1="33173" x2="51442" y2="430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3"/>
            <a:stretch/>
          </p:blipFill>
          <p:spPr bwMode="auto">
            <a:xfrm>
              <a:off x="1241925" y="4240583"/>
              <a:ext cx="793412" cy="69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F892FA3-F1D6-4B2D-9351-014AAA507D59}"/>
              </a:ext>
            </a:extLst>
          </p:cNvPr>
          <p:cNvSpPr txBox="1"/>
          <p:nvPr/>
        </p:nvSpPr>
        <p:spPr>
          <a:xfrm>
            <a:off x="4930937" y="2530802"/>
            <a:ext cx="62295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최근성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Recency</a:t>
            </a:r>
          </a:p>
          <a:p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고객의 마지막 구매 시점이 </a:t>
            </a:r>
            <a:r>
              <a:rPr lang="ko-KR" altLang="en-US" sz="1200" b="1" dirty="0" err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언제인지를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나타내는 변수로써 산업에 따라 다소 차이가 있지만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일반적으로 최근에 구매한 고객일수록 현재의 관계가 유의하다고 판단할 수 있음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2DD7E4-8F03-49DC-AD2F-920EA8C5A1D7}"/>
              </a:ext>
            </a:extLst>
          </p:cNvPr>
          <p:cNvSpPr txBox="1"/>
          <p:nvPr/>
        </p:nvSpPr>
        <p:spPr>
          <a:xfrm>
            <a:off x="4930937" y="3826006"/>
            <a:ext cx="63674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빈도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Frequency</a:t>
            </a:r>
          </a:p>
          <a:p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정해진 기간 동안 얼마나 자주 구매했는지를 나타내는 변수로써 동일한 기간 동안 구매횟수가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많을수록 높은 점수를 부과하며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고객의 구매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이용활동성 판단이 가능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69AA9-9C18-4C23-8267-936DAD8E460E}"/>
              </a:ext>
            </a:extLst>
          </p:cNvPr>
          <p:cNvSpPr txBox="1"/>
          <p:nvPr/>
        </p:nvSpPr>
        <p:spPr>
          <a:xfrm>
            <a:off x="4930937" y="5087567"/>
            <a:ext cx="6923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금액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Monetary</a:t>
            </a:r>
          </a:p>
          <a:p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일정 기간 동안에 고객의 총 구매금액을 나타내는 변수로써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구매액이 높을수록 높은 점수를 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획득할 수 있다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지나치게 높은 구매액이 존재할 경우 상한선을 두는 것이 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RFM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지수 왜곡을 방지함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D9397E-E2FB-4FA1-AEAD-1FEC3E993DE2}"/>
              </a:ext>
            </a:extLst>
          </p:cNvPr>
          <p:cNvSpPr/>
          <p:nvPr/>
        </p:nvSpPr>
        <p:spPr>
          <a:xfrm>
            <a:off x="540908" y="1755275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7B227A-6097-441A-898F-22A60A8C6A3C}"/>
              </a:ext>
            </a:extLst>
          </p:cNvPr>
          <p:cNvSpPr/>
          <p:nvPr/>
        </p:nvSpPr>
        <p:spPr>
          <a:xfrm>
            <a:off x="1270010" y="2719164"/>
            <a:ext cx="2013082" cy="201308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F99A35-AA57-4D0E-B239-40C5E6553C7D}"/>
              </a:ext>
            </a:extLst>
          </p:cNvPr>
          <p:cNvSpPr/>
          <p:nvPr/>
        </p:nvSpPr>
        <p:spPr>
          <a:xfrm>
            <a:off x="606437" y="3913052"/>
            <a:ext cx="2013082" cy="201308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CEABB61-08DB-4D9D-A187-21C9D31CA5D0}"/>
              </a:ext>
            </a:extLst>
          </p:cNvPr>
          <p:cNvSpPr/>
          <p:nvPr/>
        </p:nvSpPr>
        <p:spPr>
          <a:xfrm>
            <a:off x="1993870" y="3913052"/>
            <a:ext cx="2013082" cy="201308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23EAF-2298-468B-AB5B-2CC89C478C34}"/>
              </a:ext>
            </a:extLst>
          </p:cNvPr>
          <p:cNvSpPr txBox="1"/>
          <p:nvPr/>
        </p:nvSpPr>
        <p:spPr>
          <a:xfrm>
            <a:off x="1843612" y="342900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Recency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137D4E-6023-477B-AE88-C8A5486A6FFF}"/>
              </a:ext>
            </a:extLst>
          </p:cNvPr>
          <p:cNvSpPr txBox="1"/>
          <p:nvPr/>
        </p:nvSpPr>
        <p:spPr>
          <a:xfrm>
            <a:off x="960926" y="4881342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frequency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549BCF-BB20-47AB-91F4-B9BADE669EE8}"/>
              </a:ext>
            </a:extLst>
          </p:cNvPr>
          <p:cNvSpPr txBox="1"/>
          <p:nvPr/>
        </p:nvSpPr>
        <p:spPr>
          <a:xfrm>
            <a:off x="2709450" y="4881342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Monetary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F9DE11-ED1F-497A-AB77-07A306FB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0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>
            <a:extLst>
              <a:ext uri="{FF2B5EF4-FFF2-40B4-BE49-F238E27FC236}">
                <a16:creationId xmlns:a16="http://schemas.microsoft.com/office/drawing/2014/main" id="{D9B9A293-6895-45DE-BAF9-0603C5D8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1822"/>
            <a:ext cx="6393176" cy="313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264C4-533A-4893-939F-5E2F920565D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08C720-05C8-46EC-B767-5175E350714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0B7D27-299A-4505-8EC0-E72B86A7AC70}"/>
              </a:ext>
            </a:extLst>
          </p:cNvPr>
          <p:cNvSpPr/>
          <p:nvPr/>
        </p:nvSpPr>
        <p:spPr>
          <a:xfrm>
            <a:off x="540908" y="1755275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최적의 군집 수 찾기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D06C8-52CB-4FA9-9E73-9F082240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18A615-9ECF-4BF0-B26C-DC391FF3D293}"/>
              </a:ext>
            </a:extLst>
          </p:cNvPr>
          <p:cNvSpPr txBox="1"/>
          <p:nvPr/>
        </p:nvSpPr>
        <p:spPr>
          <a:xfrm>
            <a:off x="6097561" y="5883833"/>
            <a:ext cx="569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Elbow method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3~5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사이에 최적 군집을 형성함을 알 수 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t-SNE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실루엣 분석을 통해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 군집이 보다 잘 형성됨을 볼 수 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2A53F45A-1345-4C01-B5FE-23AEF7F7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92" y="2604971"/>
            <a:ext cx="1743550" cy="10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A83E5F2E-90FC-409D-BD30-5CAE859A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95" y="4090612"/>
            <a:ext cx="1700908" cy="118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01E7160C-DB8E-4177-B2F3-783F2DB9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92" y="2558251"/>
            <a:ext cx="1745782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28E5846E-D802-4C62-94DF-050D090D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01" y="4064227"/>
            <a:ext cx="1720774" cy="12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5B38BA52-19B8-440C-8027-DE51B883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408" y="2566983"/>
            <a:ext cx="1746409" cy="10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B050441B-31E5-4595-B3E8-F5C11FA7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489" y="4090611"/>
            <a:ext cx="1696553" cy="11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2B21AFE-BA77-4DDA-ABEF-0AB6E37C6FD3}"/>
              </a:ext>
            </a:extLst>
          </p:cNvPr>
          <p:cNvSpPr/>
          <p:nvPr/>
        </p:nvSpPr>
        <p:spPr>
          <a:xfrm>
            <a:off x="8092530" y="2170206"/>
            <a:ext cx="1856461" cy="3290793"/>
          </a:xfrm>
          <a:prstGeom prst="roundRect">
            <a:avLst/>
          </a:prstGeom>
          <a:noFill/>
          <a:ln w="19050">
            <a:solidFill>
              <a:srgbClr val="FA80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54E539-BC86-4DC6-A8A0-70EC6AAEE5AC}"/>
              </a:ext>
            </a:extLst>
          </p:cNvPr>
          <p:cNvSpPr txBox="1"/>
          <p:nvPr/>
        </p:nvSpPr>
        <p:spPr>
          <a:xfrm>
            <a:off x="6895045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K=3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1932BA-1DAC-4DDD-8B32-AF15AA009353}"/>
              </a:ext>
            </a:extLst>
          </p:cNvPr>
          <p:cNvSpPr txBox="1"/>
          <p:nvPr/>
        </p:nvSpPr>
        <p:spPr>
          <a:xfrm>
            <a:off x="8674737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K=4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9ABD75-82EB-4BD5-846A-B90E7E45AA23}"/>
              </a:ext>
            </a:extLst>
          </p:cNvPr>
          <p:cNvSpPr txBox="1"/>
          <p:nvPr/>
        </p:nvSpPr>
        <p:spPr>
          <a:xfrm>
            <a:off x="10450860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K=5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409E77-81D6-43C2-A6F6-450834762B9F}"/>
              </a:ext>
            </a:extLst>
          </p:cNvPr>
          <p:cNvCxnSpPr>
            <a:cxnSpLocks/>
            <a:stCxn id="52" idx="7"/>
          </p:cNvCxnSpPr>
          <p:nvPr/>
        </p:nvCxnSpPr>
        <p:spPr>
          <a:xfrm flipV="1">
            <a:off x="3260994" y="3360702"/>
            <a:ext cx="1083796" cy="642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19E47-E11E-4AFF-9E05-B95DB7214A1B}"/>
              </a:ext>
            </a:extLst>
          </p:cNvPr>
          <p:cNvSpPr txBox="1"/>
          <p:nvPr/>
        </p:nvSpPr>
        <p:spPr>
          <a:xfrm>
            <a:off x="4431498" y="3163450"/>
            <a:ext cx="1291740" cy="52322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Elbow point!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392289-464D-4FB9-A483-4E54E19631D8}"/>
              </a:ext>
            </a:extLst>
          </p:cNvPr>
          <p:cNvSpPr/>
          <p:nvPr/>
        </p:nvSpPr>
        <p:spPr>
          <a:xfrm>
            <a:off x="1809179" y="3826774"/>
            <a:ext cx="1700907" cy="1203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CE580-A53C-450B-A453-F3A086AB1FF8}"/>
              </a:ext>
            </a:extLst>
          </p:cNvPr>
          <p:cNvSpPr txBox="1"/>
          <p:nvPr/>
        </p:nvSpPr>
        <p:spPr>
          <a:xfrm>
            <a:off x="2003383" y="2297195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 수에 따른 </a:t>
            </a:r>
            <a:r>
              <a:rPr lang="ko-KR" altLang="en-US" dirty="0" err="1">
                <a:latin typeface="HY견고딕" panose="02030600000101010101" pitchFamily="18" charset="-127"/>
              </a:rPr>
              <a:t>오차제곱합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1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ED6C4CA-AFB2-4CD5-87F2-79DD9364206D}"/>
              </a:ext>
            </a:extLst>
          </p:cNvPr>
          <p:cNvSpPr/>
          <p:nvPr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3339644-52C3-4F62-B1C3-C56463D14ECF}"/>
              </a:ext>
            </a:extLst>
          </p:cNvPr>
          <p:cNvSpPr/>
          <p:nvPr/>
        </p:nvSpPr>
        <p:spPr>
          <a:xfrm>
            <a:off x="8332633" y="2093829"/>
            <a:ext cx="2627291" cy="4113788"/>
          </a:xfrm>
          <a:prstGeom prst="roundRect">
            <a:avLst>
              <a:gd name="adj" fmla="val 7588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C41E80E-3223-4A99-8DFF-EE97BDEBA5E0}"/>
              </a:ext>
            </a:extLst>
          </p:cNvPr>
          <p:cNvSpPr/>
          <p:nvPr/>
        </p:nvSpPr>
        <p:spPr>
          <a:xfrm>
            <a:off x="1249253" y="2093829"/>
            <a:ext cx="4456090" cy="4113788"/>
          </a:xfrm>
          <a:prstGeom prst="roundRect">
            <a:avLst>
              <a:gd name="adj" fmla="val 7901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5AC926D-4F79-44C2-B287-3D5BCEC3DD73}"/>
              </a:ext>
            </a:extLst>
          </p:cNvPr>
          <p:cNvSpPr/>
          <p:nvPr/>
        </p:nvSpPr>
        <p:spPr>
          <a:xfrm>
            <a:off x="5705342" y="2093829"/>
            <a:ext cx="2627291" cy="4113788"/>
          </a:xfrm>
          <a:prstGeom prst="roundRect">
            <a:avLst>
              <a:gd name="adj" fmla="val 7588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6131A-B9B7-431C-8CBC-CC07CF6A29CC}"/>
              </a:ext>
            </a:extLst>
          </p:cNvPr>
          <p:cNvSpPr txBox="1"/>
          <p:nvPr/>
        </p:nvSpPr>
        <p:spPr>
          <a:xfrm>
            <a:off x="399244" y="746973"/>
            <a:ext cx="3453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C8932-60C6-4EE7-9DC6-1037439FF06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AB2F5E-36E1-43E0-90CA-D3A3EFCAC3FB}"/>
              </a:ext>
            </a:extLst>
          </p:cNvPr>
          <p:cNvSpPr/>
          <p:nvPr/>
        </p:nvSpPr>
        <p:spPr>
          <a:xfrm>
            <a:off x="1455310" y="3557636"/>
            <a:ext cx="1494715" cy="830997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전체 데이터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탐색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EC07BF-2F1B-4DF1-915F-BBF07C6830A6}"/>
              </a:ext>
            </a:extLst>
          </p:cNvPr>
          <p:cNvSpPr/>
          <p:nvPr/>
        </p:nvSpPr>
        <p:spPr>
          <a:xfrm>
            <a:off x="3734870" y="2527126"/>
            <a:ext cx="1494715" cy="83099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46C754-2E2F-482A-896B-05BE44C11304}"/>
              </a:ext>
            </a:extLst>
          </p:cNvPr>
          <p:cNvSpPr/>
          <p:nvPr/>
        </p:nvSpPr>
        <p:spPr>
          <a:xfrm>
            <a:off x="3734870" y="4666299"/>
            <a:ext cx="1494715" cy="83099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B7DD076-5A70-476A-BEE6-BA956F385C1A}"/>
              </a:ext>
            </a:extLst>
          </p:cNvPr>
          <p:cNvSpPr/>
          <p:nvPr/>
        </p:nvSpPr>
        <p:spPr>
          <a:xfrm>
            <a:off x="6327822" y="2527126"/>
            <a:ext cx="1494715" cy="83099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0BA7D-08D0-48DC-A34A-05E269DF04A9}"/>
              </a:ext>
            </a:extLst>
          </p:cNvPr>
          <p:cNvSpPr/>
          <p:nvPr/>
        </p:nvSpPr>
        <p:spPr>
          <a:xfrm>
            <a:off x="6327822" y="4666299"/>
            <a:ext cx="1494715" cy="83099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거래처별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16004C-63A8-4517-8B66-D9F2363B66D0}"/>
              </a:ext>
            </a:extLst>
          </p:cNvPr>
          <p:cNvSpPr/>
          <p:nvPr/>
        </p:nvSpPr>
        <p:spPr>
          <a:xfrm>
            <a:off x="8920774" y="2527126"/>
            <a:ext cx="1494715" cy="83099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추천 알고리즘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적용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AD6B06A-731A-4E45-B350-F453842B3A19}"/>
              </a:ext>
            </a:extLst>
          </p:cNvPr>
          <p:cNvSpPr/>
          <p:nvPr/>
        </p:nvSpPr>
        <p:spPr>
          <a:xfrm>
            <a:off x="8920774" y="4666299"/>
            <a:ext cx="1494715" cy="83099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457A45-A6B0-4C1D-812A-E5510DA7ED93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2950025" y="2942625"/>
            <a:ext cx="784845" cy="103051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6964FF-C542-4198-8286-B907A47735B0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>
          <a:xfrm>
            <a:off x="2950025" y="3973135"/>
            <a:ext cx="784845" cy="110866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7232E4B-E0F8-4147-8800-772D65E4C8A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229585" y="2942625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06E9AC-BE83-4BF5-AAB8-372808ADF8E5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5229585" y="5081798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47E9B83-3E8F-413E-B963-894395E3E78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7822537" y="2942625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167C1F9-73A4-45C0-9BEF-9279615A7242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7822537" y="5081798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61310C-F161-4640-954E-15590BB87C8E}"/>
              </a:ext>
            </a:extLst>
          </p:cNvPr>
          <p:cNvSpPr/>
          <p:nvPr/>
        </p:nvSpPr>
        <p:spPr>
          <a:xfrm>
            <a:off x="540908" y="1755275"/>
            <a:ext cx="1016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흐름도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E19ACF-7D30-4EF4-ACC6-C95642D0C112}"/>
              </a:ext>
            </a:extLst>
          </p:cNvPr>
          <p:cNvSpPr txBox="1"/>
          <p:nvPr/>
        </p:nvSpPr>
        <p:spPr>
          <a:xfrm>
            <a:off x="1409164" y="4498643"/>
            <a:ext cx="1656010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행동유형별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17D54E-F6CB-4F0F-8B7B-0CFEBD2BE219}"/>
              </a:ext>
            </a:extLst>
          </p:cNvPr>
          <p:cNvSpPr txBox="1"/>
          <p:nvPr/>
        </p:nvSpPr>
        <p:spPr>
          <a:xfrm>
            <a:off x="6077599" y="1813123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고객성향기반 군집 생성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FDB9A0-B7AA-4D14-B181-6944AD0BC4D3}"/>
              </a:ext>
            </a:extLst>
          </p:cNvPr>
          <p:cNvSpPr txBox="1"/>
          <p:nvPr/>
        </p:nvSpPr>
        <p:spPr>
          <a:xfrm>
            <a:off x="2877818" y="1813123"/>
            <a:ext cx="119896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고객성향 파악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9F41C9-F9CB-44EF-B624-CE33EB932810}"/>
              </a:ext>
            </a:extLst>
          </p:cNvPr>
          <p:cNvSpPr txBox="1"/>
          <p:nvPr/>
        </p:nvSpPr>
        <p:spPr>
          <a:xfrm>
            <a:off x="9118113" y="1826530"/>
            <a:ext cx="105633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군집별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추천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0F384D-8504-4C71-88F6-812CB198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799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DA8ECC-9CE0-46FA-9E10-BE6EA7B5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F125A760-7DE5-492D-A606-4D22DA3E7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435031"/>
              </p:ext>
            </p:extLst>
          </p:nvPr>
        </p:nvGraphicFramePr>
        <p:xfrm>
          <a:off x="3990289" y="2964772"/>
          <a:ext cx="2846235" cy="207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A839AF-BE09-478A-8FF2-3F1FF8BE4FD8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652EAF-5FA7-4BCA-8280-F0E88E4DB33D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004F49-B11B-4A15-B4BD-A56A89EFEDBF}"/>
              </a:ext>
            </a:extLst>
          </p:cNvPr>
          <p:cNvSpPr/>
          <p:nvPr/>
        </p:nvSpPr>
        <p:spPr>
          <a:xfrm>
            <a:off x="540908" y="1755275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특징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DF10A3B-1418-4F9F-AB94-AA32027311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548372"/>
              </p:ext>
            </p:extLst>
          </p:nvPr>
        </p:nvGraphicFramePr>
        <p:xfrm>
          <a:off x="305666" y="2964773"/>
          <a:ext cx="2846235" cy="2076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12067C-4754-4394-86D3-09174585530A}"/>
              </a:ext>
            </a:extLst>
          </p:cNvPr>
          <p:cNvGrpSpPr/>
          <p:nvPr/>
        </p:nvGrpSpPr>
        <p:grpSpPr>
          <a:xfrm>
            <a:off x="2870112" y="3394953"/>
            <a:ext cx="1401966" cy="769761"/>
            <a:chOff x="3004655" y="3394953"/>
            <a:chExt cx="1401966" cy="76976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117C1-73C1-4847-9745-481755C1D9FD}"/>
                </a:ext>
              </a:extLst>
            </p:cNvPr>
            <p:cNvSpPr/>
            <p:nvPr/>
          </p:nvSpPr>
          <p:spPr>
            <a:xfrm>
              <a:off x="3306874" y="3394953"/>
              <a:ext cx="797528" cy="369651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B3036-5E2C-4C2E-8C03-6048FFF5C662}"/>
                </a:ext>
              </a:extLst>
            </p:cNvPr>
            <p:cNvSpPr txBox="1"/>
            <p:nvPr/>
          </p:nvSpPr>
          <p:spPr>
            <a:xfrm>
              <a:off x="3004655" y="3764604"/>
              <a:ext cx="140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이상 군집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군집</a:t>
              </a:r>
              <a:r>
                <a:rPr lang="en-US" altLang="ko-KR" sz="1000" dirty="0"/>
                <a:t>2) </a:t>
              </a:r>
            </a:p>
            <a:p>
              <a:pPr algn="ctr"/>
              <a:r>
                <a:rPr lang="ko-KR" altLang="en-US" sz="1000" dirty="0"/>
                <a:t>제거 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BE626F-ACDC-494D-BB95-29AE3F25D9A6}"/>
              </a:ext>
            </a:extLst>
          </p:cNvPr>
          <p:cNvGrpSpPr/>
          <p:nvPr/>
        </p:nvGrpSpPr>
        <p:grpSpPr>
          <a:xfrm>
            <a:off x="6712085" y="2264227"/>
            <a:ext cx="5145065" cy="3461311"/>
            <a:chOff x="5548305" y="2244772"/>
            <a:chExt cx="5973719" cy="346131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CDE3445-6295-4D85-9813-01E0F30705B7}"/>
                </a:ext>
              </a:extLst>
            </p:cNvPr>
            <p:cNvSpPr/>
            <p:nvPr/>
          </p:nvSpPr>
          <p:spPr>
            <a:xfrm>
              <a:off x="5548305" y="2244772"/>
              <a:ext cx="1200150" cy="72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군집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1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232B84-DF05-49CA-8F80-6EAFE4BFE7F4}"/>
                </a:ext>
              </a:extLst>
            </p:cNvPr>
            <p:cNvSpPr/>
            <p:nvPr/>
          </p:nvSpPr>
          <p:spPr>
            <a:xfrm>
              <a:off x="5548305" y="3158542"/>
              <a:ext cx="1200150" cy="720000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군집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2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4BE63-88CE-41D6-A08B-AE502FCE33E9}"/>
                </a:ext>
              </a:extLst>
            </p:cNvPr>
            <p:cNvSpPr/>
            <p:nvPr/>
          </p:nvSpPr>
          <p:spPr>
            <a:xfrm>
              <a:off x="5548305" y="4072312"/>
              <a:ext cx="1200150" cy="72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군집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3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4C3055B-52F9-4A1A-9D5C-A3F9B827399C}"/>
                </a:ext>
              </a:extLst>
            </p:cNvPr>
            <p:cNvSpPr/>
            <p:nvPr/>
          </p:nvSpPr>
          <p:spPr>
            <a:xfrm>
              <a:off x="5548305" y="4986083"/>
              <a:ext cx="1200150" cy="720000"/>
            </a:xfrm>
            <a:prstGeom prst="roundRect">
              <a:avLst/>
            </a:prstGeom>
            <a:solidFill>
              <a:srgbClr val="FFE69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군집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4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83C6320-F7FB-4918-9755-70AFC160604E}"/>
                </a:ext>
              </a:extLst>
            </p:cNvPr>
            <p:cNvSpPr/>
            <p:nvPr/>
          </p:nvSpPr>
          <p:spPr>
            <a:xfrm>
              <a:off x="7024768" y="2244772"/>
              <a:ext cx="4497256" cy="72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방문 시점이 최근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방문 빈도 높음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 액수가 큰 군집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VIP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고객들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56A0A15-70E7-4C5D-A8AB-F5F4417732A8}"/>
                </a:ext>
              </a:extLst>
            </p:cNvPr>
            <p:cNvSpPr/>
            <p:nvPr/>
          </p:nvSpPr>
          <p:spPr>
            <a:xfrm>
              <a:off x="7024768" y="3158542"/>
              <a:ext cx="4497256" cy="720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방문 시점이 최근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방문 빈도는 매우 높음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구매액수 매우 큼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이상 군집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F7CA202-97C2-4CF9-94FA-A9F718AE76FA}"/>
                </a:ext>
              </a:extLst>
            </p:cNvPr>
            <p:cNvSpPr/>
            <p:nvPr/>
          </p:nvSpPr>
          <p:spPr>
            <a:xfrm>
              <a:off x="7024768" y="4072312"/>
              <a:ext cx="4497256" cy="72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평균적으로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달 전 방문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구매빈도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 액수 모두 매우 낮음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이탈 고객으로써 마케팅 전략 필요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5744179-31F7-4410-9CAC-64FCA58CB8FA}"/>
                </a:ext>
              </a:extLst>
            </p:cNvPr>
            <p:cNvSpPr/>
            <p:nvPr/>
          </p:nvSpPr>
          <p:spPr>
            <a:xfrm>
              <a:off x="7024768" y="4986083"/>
              <a:ext cx="4497256" cy="720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방문 시점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구매빈도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구매액수 모두 중간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평범한 고객                                                      → 마케팅 전략을 통해 단골고객으로 만들 필요가 있음</a:t>
              </a:r>
            </a:p>
          </p:txBody>
        </p:sp>
      </p:grp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B0E5D6B2-403A-40DB-B66B-54426E01D34B}"/>
              </a:ext>
            </a:extLst>
          </p:cNvPr>
          <p:cNvSpPr/>
          <p:nvPr/>
        </p:nvSpPr>
        <p:spPr>
          <a:xfrm>
            <a:off x="6560160" y="3964659"/>
            <a:ext cx="514348" cy="452055"/>
          </a:xfrm>
          <a:prstGeom prst="star5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917A5DDF-C4C7-4C60-A5E3-A0A827C26AFA}"/>
              </a:ext>
            </a:extLst>
          </p:cNvPr>
          <p:cNvSpPr/>
          <p:nvPr/>
        </p:nvSpPr>
        <p:spPr>
          <a:xfrm>
            <a:off x="6560160" y="4959882"/>
            <a:ext cx="514348" cy="452055"/>
          </a:xfrm>
          <a:prstGeom prst="star5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47A88C-3AF9-4836-BF6D-4807201C57AA}"/>
              </a:ext>
            </a:extLst>
          </p:cNvPr>
          <p:cNvSpPr txBox="1"/>
          <p:nvPr/>
        </p:nvSpPr>
        <p:spPr>
          <a:xfrm>
            <a:off x="399244" y="5298282"/>
            <a:ext cx="5157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에 마케팅 전략 필요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099C7E-980F-4C4B-87E3-D51135B17095}"/>
              </a:ext>
            </a:extLst>
          </p:cNvPr>
          <p:cNvSpPr txBox="1"/>
          <p:nvPr/>
        </p:nvSpPr>
        <p:spPr>
          <a:xfrm>
            <a:off x="626632" y="2093091"/>
            <a:ext cx="243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 : 924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 : 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3 : 3329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 : 5767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17195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35208-0744-429B-9CD1-75F45ABF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5CD01-C038-4451-9ECC-2F8E5C43B981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2C4C9-A28C-46AD-A5D7-94874115BB7D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09834-E1FF-4EF4-9FF3-EFB9613CA844}"/>
              </a:ext>
            </a:extLst>
          </p:cNvPr>
          <p:cNvSpPr/>
          <p:nvPr/>
        </p:nvSpPr>
        <p:spPr>
          <a:xfrm>
            <a:off x="540908" y="1755275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추이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57D2AB-CD96-4DA1-86CD-FB0F1CF090BC}"/>
              </a:ext>
            </a:extLst>
          </p:cNvPr>
          <p:cNvGrpSpPr/>
          <p:nvPr/>
        </p:nvGrpSpPr>
        <p:grpSpPr>
          <a:xfrm>
            <a:off x="652875" y="2360646"/>
            <a:ext cx="8425811" cy="4124130"/>
            <a:chOff x="334850" y="2804944"/>
            <a:chExt cx="5898919" cy="347825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16213CC-A9C2-4FEA-BC72-BB2AA22D0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50" y="2804944"/>
              <a:ext cx="5898919" cy="347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BD131BF-FA22-4EC7-8CF5-46D03B342249}"/>
                </a:ext>
              </a:extLst>
            </p:cNvPr>
            <p:cNvCxnSpPr>
              <a:cxnSpLocks/>
            </p:cNvCxnSpPr>
            <p:nvPr/>
          </p:nvCxnSpPr>
          <p:spPr>
            <a:xfrm>
              <a:off x="540908" y="4157093"/>
              <a:ext cx="3424602" cy="386977"/>
            </a:xfrm>
            <a:prstGeom prst="line">
              <a:avLst/>
            </a:prstGeom>
            <a:ln w="104775">
              <a:solidFill>
                <a:srgbClr val="FF0000">
                  <a:alpha val="1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58C1C3-BFCF-479E-9899-CAC3F68E4003}"/>
                </a:ext>
              </a:extLst>
            </p:cNvPr>
            <p:cNvCxnSpPr>
              <a:cxnSpLocks/>
            </p:cNvCxnSpPr>
            <p:nvPr/>
          </p:nvCxnSpPr>
          <p:spPr>
            <a:xfrm>
              <a:off x="3965510" y="4544070"/>
              <a:ext cx="2176664" cy="761521"/>
            </a:xfrm>
            <a:prstGeom prst="line">
              <a:avLst/>
            </a:prstGeom>
            <a:ln w="104775">
              <a:solidFill>
                <a:srgbClr val="FF0000">
                  <a:alpha val="1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8A1AED-72B6-494F-8572-D30E3D30C4E8}"/>
              </a:ext>
            </a:extLst>
          </p:cNvPr>
          <p:cNvSpPr txBox="1"/>
          <p:nvPr/>
        </p:nvSpPr>
        <p:spPr>
          <a:xfrm>
            <a:off x="3286780" y="220675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3 </a:t>
            </a:r>
            <a:r>
              <a:rPr lang="ko-KR" altLang="en-US" dirty="0">
                <a:latin typeface="HY견고딕" panose="02030600000101010101" pitchFamily="18" charset="-127"/>
              </a:rPr>
              <a:t>매출액 추이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11C5B-E5E7-4BF2-B6B9-77E1D6FF20CE}"/>
              </a:ext>
            </a:extLst>
          </p:cNvPr>
          <p:cNvSpPr txBox="1"/>
          <p:nvPr/>
        </p:nvSpPr>
        <p:spPr>
          <a:xfrm>
            <a:off x="9144001" y="4054273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이후 구매 내역이 없음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매출액이 점점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감소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경향을 보임</a:t>
            </a:r>
          </a:p>
        </p:txBody>
      </p:sp>
    </p:spTree>
    <p:extLst>
      <p:ext uri="{BB962C8B-B14F-4D97-AF65-F5344CB8AC3E}">
        <p14:creationId xmlns:p14="http://schemas.microsoft.com/office/powerpoint/2010/main" val="280081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9D3CCF-B614-4DBB-A950-3E8EB3A7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5F4E45-F69D-4138-AE57-315145D8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02" y="2978740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F2FF23-D844-4D57-8A7C-A8424D20B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98" y="2978740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D72EA0-C5CD-438F-8C92-3E920827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98" y="2978740"/>
            <a:ext cx="4038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5B0A5-0BCC-4013-8333-B0DD3D720244}"/>
              </a:ext>
            </a:extLst>
          </p:cNvPr>
          <p:cNvSpPr txBox="1"/>
          <p:nvPr/>
        </p:nvSpPr>
        <p:spPr>
          <a:xfrm>
            <a:off x="1551739" y="3967918"/>
            <a:ext cx="81354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1</a:t>
            </a:r>
          </a:p>
          <a:p>
            <a:r>
              <a:rPr lang="en-US" altLang="ko-KR" dirty="0">
                <a:latin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</a:rPr>
              <a:t>행동유형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94816-3758-4060-A26D-09367945B5AC}"/>
              </a:ext>
            </a:extLst>
          </p:cNvPr>
          <p:cNvSpPr txBox="1"/>
          <p:nvPr/>
        </p:nvSpPr>
        <p:spPr>
          <a:xfrm>
            <a:off x="5545644" y="3967918"/>
            <a:ext cx="87332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3 </a:t>
            </a:r>
            <a:r>
              <a:rPr lang="ko-KR" altLang="en-US" dirty="0">
                <a:latin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</a:rPr>
              <a:t>행동유형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612B4-58F1-4A87-99C4-A3947AAE35F3}"/>
              </a:ext>
            </a:extLst>
          </p:cNvPr>
          <p:cNvSpPr txBox="1"/>
          <p:nvPr/>
        </p:nvSpPr>
        <p:spPr>
          <a:xfrm>
            <a:off x="9508387" y="3967918"/>
            <a:ext cx="842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4 </a:t>
            </a:r>
          </a:p>
          <a:p>
            <a:r>
              <a:rPr lang="ko-KR" altLang="en-US" dirty="0">
                <a:latin typeface="HY견고딕" panose="02030600000101010101" pitchFamily="18" charset="-127"/>
              </a:rPr>
              <a:t>행동유형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7F93A-0532-4FD9-B88D-8BD88B9EF3E2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0AC420-7613-4F5E-82B7-101E5647C274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FFBE3F-4CA1-4030-A4EB-0CC842D23DA7}"/>
              </a:ext>
            </a:extLst>
          </p:cNvPr>
          <p:cNvSpPr/>
          <p:nvPr/>
        </p:nvSpPr>
        <p:spPr>
          <a:xfrm>
            <a:off x="540908" y="175527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행동유형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B58D5-3445-4F0C-B4C8-48E6EFFA49B8}"/>
              </a:ext>
            </a:extLst>
          </p:cNvPr>
          <p:cNvSpPr txBox="1"/>
          <p:nvPr/>
        </p:nvSpPr>
        <p:spPr>
          <a:xfrm>
            <a:off x="5608174" y="5779699"/>
            <a:ext cx="6344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크게 차이나는 부분은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제품추가 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3&gt;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4&gt;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단골 고객일수록 검색보단 살 물건을 정하고 들어옴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제품추가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1&gt;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4&gt;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단골 고객일수록  제품추가를 많이 함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74035-542E-462C-B632-AFFB791C3AAA}"/>
              </a:ext>
            </a:extLst>
          </p:cNvPr>
          <p:cNvSpPr txBox="1"/>
          <p:nvPr/>
        </p:nvSpPr>
        <p:spPr>
          <a:xfrm>
            <a:off x="626632" y="2093091"/>
            <a:ext cx="243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 : 924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3 : 3329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 : 5767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17639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753449-E1FC-4486-9BC7-CC2740C6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0BE7E-C3AE-46E5-B4B3-AD2F0252F600}"/>
              </a:ext>
            </a:extLst>
          </p:cNvPr>
          <p:cNvSpPr txBox="1"/>
          <p:nvPr/>
        </p:nvSpPr>
        <p:spPr>
          <a:xfrm>
            <a:off x="642173" y="302017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1 </a:t>
            </a:r>
            <a:r>
              <a:rPr lang="ko-KR" altLang="en-US" dirty="0">
                <a:latin typeface="HY견고딕" panose="02030600000101010101" pitchFamily="18" charset="-127"/>
              </a:rPr>
              <a:t>시간별 행동 유형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09A3602-6BBB-49D8-8CEA-D0EB74A7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0" y="3284571"/>
            <a:ext cx="3836723" cy="27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8D369-CBAA-4258-9DB3-DE7BFB9D866D}"/>
              </a:ext>
            </a:extLst>
          </p:cNvPr>
          <p:cNvSpPr txBox="1"/>
          <p:nvPr/>
        </p:nvSpPr>
        <p:spPr>
          <a:xfrm>
            <a:off x="4309601" y="302017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3 </a:t>
            </a:r>
            <a:r>
              <a:rPr lang="ko-KR" altLang="en-US" dirty="0">
                <a:latin typeface="HY견고딕" panose="02030600000101010101" pitchFamily="18" charset="-127"/>
              </a:rPr>
              <a:t>시간별 행동 유형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68D06AC-9F64-4663-93B2-7D824A2E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397" y="3287058"/>
            <a:ext cx="3874951" cy="27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D12AC-FBDA-4E07-9943-F5C173272BF9}"/>
              </a:ext>
            </a:extLst>
          </p:cNvPr>
          <p:cNvSpPr txBox="1"/>
          <p:nvPr/>
        </p:nvSpPr>
        <p:spPr>
          <a:xfrm>
            <a:off x="8081894" y="3020177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4 </a:t>
            </a:r>
            <a:r>
              <a:rPr lang="ko-KR" altLang="en-US" dirty="0">
                <a:latin typeface="HY견고딕" panose="02030600000101010101" pitchFamily="18" charset="-127"/>
              </a:rPr>
              <a:t>시간별 행동 유형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3DB34-0375-4345-ACFD-942408328F93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60DA9F-7D04-4EDD-9577-52DAB6CE7E52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850F3B-8F3A-4394-9A54-9514C96A21C4}"/>
              </a:ext>
            </a:extLst>
          </p:cNvPr>
          <p:cNvSpPr/>
          <p:nvPr/>
        </p:nvSpPr>
        <p:spPr>
          <a:xfrm>
            <a:off x="540908" y="1755275"/>
            <a:ext cx="1842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시간별 행동 유형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9AA549-CBAD-49F9-A35C-DE93C002A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89" y="3284375"/>
            <a:ext cx="3874951" cy="27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65BAB-9132-410E-A5F4-9EB6861421A2}"/>
              </a:ext>
            </a:extLst>
          </p:cNvPr>
          <p:cNvSpPr txBox="1"/>
          <p:nvPr/>
        </p:nvSpPr>
        <p:spPr>
          <a:xfrm>
            <a:off x="7678964" y="6278054"/>
            <a:ext cx="432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비해서 검색 비율이 적은 걸 볼 수 있다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326BF-DA55-4C5E-9FF9-ECFDA44E1045}"/>
              </a:ext>
            </a:extLst>
          </p:cNvPr>
          <p:cNvSpPr txBox="1"/>
          <p:nvPr/>
        </p:nvSpPr>
        <p:spPr>
          <a:xfrm>
            <a:off x="626632" y="2093091"/>
            <a:ext cx="243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 : 924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3 : 3329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 : 5767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910759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38E15F-C2CF-4486-9D9F-7EB6840C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CA5D534-3BD7-467C-BF47-3235BBDA8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91" y="3113062"/>
            <a:ext cx="509727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C61D61D-9F69-407C-BC61-3F157628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497" y="3113062"/>
            <a:ext cx="509727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B4265CE-6597-4F52-9270-F374EC9D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18" y="3113062"/>
            <a:ext cx="509727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9B853-9819-4DCE-94AF-EC298B0555DE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데이터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B537F-FB7A-4391-99E4-4F9FCE23768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09E116-55C8-4D4D-8A50-DD3C633CCB8B}"/>
              </a:ext>
            </a:extLst>
          </p:cNvPr>
          <p:cNvSpPr/>
          <p:nvPr/>
        </p:nvSpPr>
        <p:spPr>
          <a:xfrm>
            <a:off x="540908" y="1755275"/>
            <a:ext cx="19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Device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사용유형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B2FAB-56F2-45CB-BA25-51823225A8E1}"/>
              </a:ext>
            </a:extLst>
          </p:cNvPr>
          <p:cNvSpPr txBox="1"/>
          <p:nvPr/>
        </p:nvSpPr>
        <p:spPr>
          <a:xfrm>
            <a:off x="1033516" y="4112685"/>
            <a:ext cx="159242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1</a:t>
            </a:r>
          </a:p>
          <a:p>
            <a:r>
              <a:rPr lang="ko-KR" altLang="en-US" dirty="0">
                <a:latin typeface="HY견고딕" panose="02030600000101010101" pitchFamily="18" charset="-127"/>
              </a:rPr>
              <a:t>기기유형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746FC-E2D2-4DCE-82B0-25F637EAE24F}"/>
              </a:ext>
            </a:extLst>
          </p:cNvPr>
          <p:cNvSpPr txBox="1"/>
          <p:nvPr/>
        </p:nvSpPr>
        <p:spPr>
          <a:xfrm>
            <a:off x="4867020" y="4112685"/>
            <a:ext cx="159242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3</a:t>
            </a:r>
          </a:p>
          <a:p>
            <a:r>
              <a:rPr lang="ko-KR" altLang="en-US" dirty="0">
                <a:latin typeface="HY견고딕" panose="02030600000101010101" pitchFamily="18" charset="-127"/>
              </a:rPr>
              <a:t>기기유형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F76DF-0569-418E-B4CC-274120F50D6A}"/>
              </a:ext>
            </a:extLst>
          </p:cNvPr>
          <p:cNvSpPr txBox="1"/>
          <p:nvPr/>
        </p:nvSpPr>
        <p:spPr>
          <a:xfrm>
            <a:off x="8617840" y="4113746"/>
            <a:ext cx="159242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</a:t>
            </a:r>
            <a:r>
              <a:rPr lang="en-US" altLang="ko-KR" dirty="0">
                <a:latin typeface="HY견고딕" panose="02030600000101010101" pitchFamily="18" charset="-127"/>
              </a:rPr>
              <a:t>4</a:t>
            </a:r>
          </a:p>
          <a:p>
            <a:r>
              <a:rPr lang="ko-KR" altLang="en-US" dirty="0">
                <a:latin typeface="HY견고딕" panose="02030600000101010101" pitchFamily="18" charset="-127"/>
              </a:rPr>
              <a:t>기기유형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02E35-F008-46EB-93E2-F02F19BA54C4}"/>
              </a:ext>
            </a:extLst>
          </p:cNvPr>
          <p:cNvSpPr txBox="1"/>
          <p:nvPr/>
        </p:nvSpPr>
        <p:spPr>
          <a:xfrm>
            <a:off x="6459448" y="5585895"/>
            <a:ext cx="532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단골 고객일 수록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app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크며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web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비율이 낮다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web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쇼핑에 불편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함을 의미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web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개선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편리한 쇼핑환경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군집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고객들에게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설치를 권장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하도록 해야함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E0799-C2FA-4756-92A2-4F20DFA397C5}"/>
              </a:ext>
            </a:extLst>
          </p:cNvPr>
          <p:cNvSpPr txBox="1"/>
          <p:nvPr/>
        </p:nvSpPr>
        <p:spPr>
          <a:xfrm>
            <a:off x="626632" y="2093091"/>
            <a:ext cx="243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 : 924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3 : 3329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 : 5767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255962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5CB89A-F754-438F-A24F-0BA77A824E99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6A95B7-36C9-439F-8E1E-C36C417631A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DE5F5-EF32-4B8C-B2F1-B79A9D79C9D9}"/>
              </a:ext>
            </a:extLst>
          </p:cNvPr>
          <p:cNvSpPr/>
          <p:nvPr/>
        </p:nvSpPr>
        <p:spPr>
          <a:xfrm>
            <a:off x="540908" y="1755275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최적의 군집 수 찾기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C29E3C-753A-4D4A-8E1A-3B8BDBC47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6" y="2531822"/>
            <a:ext cx="5999115" cy="305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6BDCA0-EF4B-4F89-848C-0EB8E67C9600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3345008" y="3448251"/>
            <a:ext cx="1083796" cy="642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6049C-CA02-45CB-8E65-A95EA96D33E0}"/>
              </a:ext>
            </a:extLst>
          </p:cNvPr>
          <p:cNvSpPr txBox="1"/>
          <p:nvPr/>
        </p:nvSpPr>
        <p:spPr>
          <a:xfrm>
            <a:off x="4515512" y="3250999"/>
            <a:ext cx="1291740" cy="52322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Elbow point!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3E9CB9-512B-43B9-BDD6-5323DC3B7E6B}"/>
              </a:ext>
            </a:extLst>
          </p:cNvPr>
          <p:cNvSpPr/>
          <p:nvPr/>
        </p:nvSpPr>
        <p:spPr>
          <a:xfrm>
            <a:off x="1893193" y="3914323"/>
            <a:ext cx="1700907" cy="1203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9E23E-46DB-40C4-A884-FC05FFF25D30}"/>
              </a:ext>
            </a:extLst>
          </p:cNvPr>
          <p:cNvSpPr txBox="1"/>
          <p:nvPr/>
        </p:nvSpPr>
        <p:spPr>
          <a:xfrm>
            <a:off x="2003383" y="2297195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군집 수에 따른 </a:t>
            </a:r>
            <a:r>
              <a:rPr lang="ko-KR" altLang="en-US" dirty="0" err="1">
                <a:latin typeface="HY견고딕" panose="02030600000101010101" pitchFamily="18" charset="-127"/>
              </a:rPr>
              <a:t>오차제곱합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6D2BDAA-9898-4449-AEC4-F37A2C38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93" y="2556265"/>
            <a:ext cx="1752887" cy="11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CF80E13-EBF4-44E4-88A5-8AA1C081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31" y="2556265"/>
            <a:ext cx="1752887" cy="11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BCCA362-AE4E-490A-B46F-8DBC6CED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69" y="2556265"/>
            <a:ext cx="1752887" cy="115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9CAB666-F5CB-49F8-B7B7-DF9AA113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671" y="4093432"/>
            <a:ext cx="1752453" cy="11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CE4A263-0722-4555-834E-C3142456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30" y="4057996"/>
            <a:ext cx="1752888" cy="122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75D45CB-92E8-490F-BB59-730C5719B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69" y="4057997"/>
            <a:ext cx="1752887" cy="122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1B7F10-C6D5-4071-9460-E72690072B42}"/>
              </a:ext>
            </a:extLst>
          </p:cNvPr>
          <p:cNvSpPr txBox="1"/>
          <p:nvPr/>
        </p:nvSpPr>
        <p:spPr>
          <a:xfrm>
            <a:off x="6895045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K=3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2BD63-4671-45B5-90C4-DCECC21BC982}"/>
              </a:ext>
            </a:extLst>
          </p:cNvPr>
          <p:cNvSpPr txBox="1"/>
          <p:nvPr/>
        </p:nvSpPr>
        <p:spPr>
          <a:xfrm>
            <a:off x="8674737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K=4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10EA1-B409-418D-B410-ACE2B35D4CF4}"/>
              </a:ext>
            </a:extLst>
          </p:cNvPr>
          <p:cNvSpPr txBox="1"/>
          <p:nvPr/>
        </p:nvSpPr>
        <p:spPr>
          <a:xfrm>
            <a:off x="10450860" y="2297195"/>
            <a:ext cx="58770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HY견고딕" panose="02030600000101010101" pitchFamily="18" charset="-127"/>
              </a:rPr>
              <a:t>K=5</a:t>
            </a:r>
            <a:endParaRPr lang="ko-KR" altLang="en-US" dirty="0">
              <a:latin typeface="HY견고딕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56EE975-08E4-46D6-853E-9E8492B7FEB6}"/>
              </a:ext>
            </a:extLst>
          </p:cNvPr>
          <p:cNvSpPr/>
          <p:nvPr/>
        </p:nvSpPr>
        <p:spPr>
          <a:xfrm>
            <a:off x="8092530" y="2170206"/>
            <a:ext cx="1856461" cy="3290793"/>
          </a:xfrm>
          <a:prstGeom prst="roundRect">
            <a:avLst/>
          </a:prstGeom>
          <a:noFill/>
          <a:ln w="19050">
            <a:solidFill>
              <a:srgbClr val="FA80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A8208-4001-41A3-822E-7FA2F60A9DD7}"/>
              </a:ext>
            </a:extLst>
          </p:cNvPr>
          <p:cNvSpPr txBox="1"/>
          <p:nvPr/>
        </p:nvSpPr>
        <p:spPr>
          <a:xfrm>
            <a:off x="5282214" y="5981253"/>
            <a:ext cx="7148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1~10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개의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오차제곱합을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계산하여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elbow point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로 최적의 군집 수를 추적한다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K=3, 4, 5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산점도와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실루엣그림을 각각 비교하여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군집의 수를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개가 적절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하다고 판단했다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5B1A21-D73E-4E8C-B56D-200144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755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FA14426C-D5BC-470A-9772-3A517A5A2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485163"/>
              </p:ext>
            </p:extLst>
          </p:nvPr>
        </p:nvGraphicFramePr>
        <p:xfrm>
          <a:off x="-683210" y="2049994"/>
          <a:ext cx="6673416" cy="345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A486C1B-3163-46A2-8B4E-C110751634F9}"/>
              </a:ext>
            </a:extLst>
          </p:cNvPr>
          <p:cNvSpPr txBox="1"/>
          <p:nvPr/>
        </p:nvSpPr>
        <p:spPr>
          <a:xfrm>
            <a:off x="6824530" y="5855357"/>
            <a:ext cx="51579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오프라인매장 자체가 주 제품이 가정용품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식품이다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RFM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변수를 기반으로 만든 군집에 대해 군집간 구매하는 제품에 차이가 없다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→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구매처 별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로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을 시행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D07DB-780A-4551-815A-FD474EBD964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군집분석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BC9A1E-5A3B-4F37-806D-FE004D2AF3B0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34F592-55AD-425F-8A2C-278EA0B043CD}"/>
              </a:ext>
            </a:extLst>
          </p:cNvPr>
          <p:cNvSpPr/>
          <p:nvPr/>
        </p:nvSpPr>
        <p:spPr>
          <a:xfrm>
            <a:off x="540908" y="1755275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 별 특징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58AFEE-3DB9-401F-9BD1-C3B3363C5ADC}"/>
              </a:ext>
            </a:extLst>
          </p:cNvPr>
          <p:cNvSpPr/>
          <p:nvPr/>
        </p:nvSpPr>
        <p:spPr>
          <a:xfrm>
            <a:off x="5175250" y="2095500"/>
            <a:ext cx="1200150" cy="72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6B8132-4DEE-4AD7-8DC8-0C091D76822F}"/>
              </a:ext>
            </a:extLst>
          </p:cNvPr>
          <p:cNvSpPr/>
          <p:nvPr/>
        </p:nvSpPr>
        <p:spPr>
          <a:xfrm>
            <a:off x="5175250" y="3009270"/>
            <a:ext cx="1200150" cy="720000"/>
          </a:xfrm>
          <a:prstGeom prst="roundRect">
            <a:avLst/>
          </a:prstGeom>
          <a:solidFill>
            <a:srgbClr val="F8CB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ACA8AC-0197-454C-B9A2-0065C7F5AC7D}"/>
              </a:ext>
            </a:extLst>
          </p:cNvPr>
          <p:cNvSpPr/>
          <p:nvPr/>
        </p:nvSpPr>
        <p:spPr>
          <a:xfrm>
            <a:off x="5175250" y="3923040"/>
            <a:ext cx="1200150" cy="72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3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AF6688-99E0-48C3-94B3-858E662ADE3F}"/>
              </a:ext>
            </a:extLst>
          </p:cNvPr>
          <p:cNvSpPr/>
          <p:nvPr/>
        </p:nvSpPr>
        <p:spPr>
          <a:xfrm>
            <a:off x="5175250" y="4836811"/>
            <a:ext cx="1200150" cy="720000"/>
          </a:xfrm>
          <a:prstGeom prst="roundRect">
            <a:avLst/>
          </a:prstGeom>
          <a:solidFill>
            <a:srgbClr val="FFE6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군집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3D7AE30-A9D7-4305-97BC-EC632F366C31}"/>
              </a:ext>
            </a:extLst>
          </p:cNvPr>
          <p:cNvSpPr/>
          <p:nvPr/>
        </p:nvSpPr>
        <p:spPr>
          <a:xfrm>
            <a:off x="6651713" y="2095500"/>
            <a:ext cx="4497256" cy="72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시점이 최근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빈도는 적음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액수가 작은 군집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    →매출액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월에 증가시킴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최근 방문 고객들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CD19EE8-BB43-4FEE-8C80-E12A228B83B4}"/>
              </a:ext>
            </a:extLst>
          </p:cNvPr>
          <p:cNvSpPr/>
          <p:nvPr/>
        </p:nvSpPr>
        <p:spPr>
          <a:xfrm>
            <a:off x="6651713" y="3009270"/>
            <a:ext cx="4497256" cy="72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시점이 오래됨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빈도는 적음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돈은 적게 씀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액수가 작은 군집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 비중이 높고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방문이 가장 많은 고객들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20A5C0-9B0C-40D7-8BA5-6F5C2A853F3A}"/>
              </a:ext>
            </a:extLst>
          </p:cNvPr>
          <p:cNvSpPr/>
          <p:nvPr/>
        </p:nvSpPr>
        <p:spPr>
          <a:xfrm>
            <a:off x="6651713" y="3923040"/>
            <a:ext cx="4497256" cy="720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최근에 온 소수인원들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액수가 큰 군집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 구매한 고객들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3F784B-E1EF-4A25-B023-073646C10A2D}"/>
              </a:ext>
            </a:extLst>
          </p:cNvPr>
          <p:cNvSpPr/>
          <p:nvPr/>
        </p:nvSpPr>
        <p:spPr>
          <a:xfrm>
            <a:off x="6651713" y="4836811"/>
            <a:ext cx="4497256" cy="72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빈도가 높고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 액수가 작은 군집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50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 비중이 높고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매출액 일정수준 유지해줌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어머니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아버지 고객들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9FBB84-CD92-45A2-895C-EAD7168EF77C}"/>
              </a:ext>
            </a:extLst>
          </p:cNvPr>
          <p:cNvSpPr/>
          <p:nvPr/>
        </p:nvSpPr>
        <p:spPr>
          <a:xfrm>
            <a:off x="1286093" y="2289682"/>
            <a:ext cx="654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4,440</a:t>
            </a:r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CCEB50-E0C5-4B00-976D-5D6066B9FD8A}"/>
              </a:ext>
            </a:extLst>
          </p:cNvPr>
          <p:cNvSpPr/>
          <p:nvPr/>
        </p:nvSpPr>
        <p:spPr>
          <a:xfrm>
            <a:off x="2021780" y="2289682"/>
            <a:ext cx="654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1,824</a:t>
            </a:r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CAC553-F33B-4387-8258-F5E10EDD7C4D}"/>
              </a:ext>
            </a:extLst>
          </p:cNvPr>
          <p:cNvSpPr/>
          <p:nvPr/>
        </p:nvSpPr>
        <p:spPr>
          <a:xfrm>
            <a:off x="3051423" y="2289682"/>
            <a:ext cx="391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35787A-E2AF-4193-9944-514654B92E2D}"/>
              </a:ext>
            </a:extLst>
          </p:cNvPr>
          <p:cNvSpPr/>
          <p:nvPr/>
        </p:nvSpPr>
        <p:spPr>
          <a:xfrm>
            <a:off x="3595183" y="2289682"/>
            <a:ext cx="654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1,125</a:t>
            </a:r>
            <a:r>
              <a:rPr lang="ko-KR" altLang="en-US" sz="12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명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43CC7F7-4BA3-4C36-B1AC-ACCB224F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16" y="4901841"/>
            <a:ext cx="2713911" cy="16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31395F-EA82-4030-873B-B29338B1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2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ECD507-E8CF-4618-ACF8-C6F7C2432190}"/>
              </a:ext>
            </a:extLst>
          </p:cNvPr>
          <p:cNvGraphicFramePr>
            <a:graphicFrameLocks noGrp="1"/>
          </p:cNvGraphicFramePr>
          <p:nvPr/>
        </p:nvGraphicFramePr>
        <p:xfrm>
          <a:off x="1161574" y="2783332"/>
          <a:ext cx="2242242" cy="3141392"/>
        </p:xfrm>
        <a:graphic>
          <a:graphicData uri="http://schemas.openxmlformats.org/drawingml/2006/table">
            <a:tbl>
              <a:tblPr/>
              <a:tblGrid>
                <a:gridCol w="747414">
                  <a:extLst>
                    <a:ext uri="{9D8B030D-6E8A-4147-A177-3AD203B41FA5}">
                      <a16:colId xmlns:a16="http://schemas.microsoft.com/office/drawing/2014/main" val="3580773347"/>
                    </a:ext>
                  </a:extLst>
                </a:gridCol>
                <a:gridCol w="747414">
                  <a:extLst>
                    <a:ext uri="{9D8B030D-6E8A-4147-A177-3AD203B41FA5}">
                      <a16:colId xmlns:a16="http://schemas.microsoft.com/office/drawing/2014/main" val="4229981936"/>
                    </a:ext>
                  </a:extLst>
                </a:gridCol>
                <a:gridCol w="747414">
                  <a:extLst>
                    <a:ext uri="{9D8B030D-6E8A-4147-A177-3AD203B41FA5}">
                      <a16:colId xmlns:a16="http://schemas.microsoft.com/office/drawing/2014/main" val="1328058441"/>
                    </a:ext>
                  </a:extLst>
                </a:gridCol>
              </a:tblGrid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6830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951222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590448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743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3E29F3A-EBE5-48EE-893C-8B0CD2731E8C}"/>
              </a:ext>
            </a:extLst>
          </p:cNvPr>
          <p:cNvGraphicFramePr>
            <a:graphicFrameLocks noGrp="1"/>
          </p:cNvGraphicFramePr>
          <p:nvPr/>
        </p:nvGraphicFramePr>
        <p:xfrm>
          <a:off x="4922263" y="2783332"/>
          <a:ext cx="2311654" cy="3141392"/>
        </p:xfrm>
        <a:graphic>
          <a:graphicData uri="http://schemas.openxmlformats.org/drawingml/2006/table">
            <a:tbl>
              <a:tblPr/>
              <a:tblGrid>
                <a:gridCol w="1155827">
                  <a:extLst>
                    <a:ext uri="{9D8B030D-6E8A-4147-A177-3AD203B41FA5}">
                      <a16:colId xmlns:a16="http://schemas.microsoft.com/office/drawing/2014/main" val="81350332"/>
                    </a:ext>
                  </a:extLst>
                </a:gridCol>
                <a:gridCol w="1155827">
                  <a:extLst>
                    <a:ext uri="{9D8B030D-6E8A-4147-A177-3AD203B41FA5}">
                      <a16:colId xmlns:a16="http://schemas.microsoft.com/office/drawing/2014/main" val="640848798"/>
                    </a:ext>
                  </a:extLst>
                </a:gridCol>
              </a:tblGrid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168492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41389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56131"/>
                  </a:ext>
                </a:extLst>
              </a:tr>
              <a:tr h="78534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5466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2870B22-1EDA-4477-90E6-AF107346C197}"/>
              </a:ext>
            </a:extLst>
          </p:cNvPr>
          <p:cNvGraphicFramePr>
            <a:graphicFrameLocks noGrp="1"/>
          </p:cNvGraphicFramePr>
          <p:nvPr/>
        </p:nvGraphicFramePr>
        <p:xfrm>
          <a:off x="8752363" y="3565425"/>
          <a:ext cx="2785167" cy="1577206"/>
        </p:xfrm>
        <a:graphic>
          <a:graphicData uri="http://schemas.openxmlformats.org/drawingml/2006/table">
            <a:tbl>
              <a:tblPr/>
              <a:tblGrid>
                <a:gridCol w="928389">
                  <a:extLst>
                    <a:ext uri="{9D8B030D-6E8A-4147-A177-3AD203B41FA5}">
                      <a16:colId xmlns:a16="http://schemas.microsoft.com/office/drawing/2014/main" val="3588613900"/>
                    </a:ext>
                  </a:extLst>
                </a:gridCol>
                <a:gridCol w="928389">
                  <a:extLst>
                    <a:ext uri="{9D8B030D-6E8A-4147-A177-3AD203B41FA5}">
                      <a16:colId xmlns:a16="http://schemas.microsoft.com/office/drawing/2014/main" val="3566924169"/>
                    </a:ext>
                  </a:extLst>
                </a:gridCol>
                <a:gridCol w="928389">
                  <a:extLst>
                    <a:ext uri="{9D8B030D-6E8A-4147-A177-3AD203B41FA5}">
                      <a16:colId xmlns:a16="http://schemas.microsoft.com/office/drawing/2014/main" val="1839459582"/>
                    </a:ext>
                  </a:extLst>
                </a:gridCol>
              </a:tblGrid>
              <a:tr h="7886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78809"/>
                  </a:ext>
                </a:extLst>
              </a:tr>
              <a:tr h="7886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114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1953AC-A474-4515-8512-6E85ABF4E3A1}"/>
              </a:ext>
            </a:extLst>
          </p:cNvPr>
          <p:cNvSpPr txBox="1"/>
          <p:nvPr/>
        </p:nvSpPr>
        <p:spPr>
          <a:xfrm>
            <a:off x="3324355" y="3479700"/>
            <a:ext cx="794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=</a:t>
            </a:r>
            <a:endParaRPr lang="ko-KR" altLang="en-US" sz="9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1DD0A-A6EC-4BD1-90E4-F97758299257}"/>
              </a:ext>
            </a:extLst>
          </p:cNvPr>
          <p:cNvSpPr txBox="1"/>
          <p:nvPr/>
        </p:nvSpPr>
        <p:spPr>
          <a:xfrm>
            <a:off x="7586445" y="3477142"/>
            <a:ext cx="121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x</a:t>
            </a:r>
            <a:endParaRPr lang="ko-KR" altLang="en-US" sz="9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518B1-F134-48F8-AE58-9169458FACE0}"/>
              </a:ext>
            </a:extLst>
          </p:cNvPr>
          <p:cNvSpPr txBox="1"/>
          <p:nvPr/>
        </p:nvSpPr>
        <p:spPr>
          <a:xfrm>
            <a:off x="331686" y="3007987"/>
            <a:ext cx="10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092C1-09A6-494F-9E01-7FFEFD74F506}"/>
              </a:ext>
            </a:extLst>
          </p:cNvPr>
          <p:cNvSpPr txBox="1"/>
          <p:nvPr/>
        </p:nvSpPr>
        <p:spPr>
          <a:xfrm>
            <a:off x="331686" y="5423339"/>
            <a:ext cx="10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USERn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7FF0F2-8638-42B9-A47C-ED39250C504F}"/>
              </a:ext>
            </a:extLst>
          </p:cNvPr>
          <p:cNvSpPr txBox="1"/>
          <p:nvPr/>
        </p:nvSpPr>
        <p:spPr>
          <a:xfrm>
            <a:off x="654863" y="3820351"/>
            <a:ext cx="29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DE66D-BDA0-4F82-B451-FAC20C04A22C}"/>
              </a:ext>
            </a:extLst>
          </p:cNvPr>
          <p:cNvSpPr txBox="1"/>
          <p:nvPr/>
        </p:nvSpPr>
        <p:spPr>
          <a:xfrm>
            <a:off x="1161574" y="228194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ITEM1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96F53C-709C-4842-BD31-A30391CB106A}"/>
              </a:ext>
            </a:extLst>
          </p:cNvPr>
          <p:cNvSpPr txBox="1"/>
          <p:nvPr/>
        </p:nvSpPr>
        <p:spPr>
          <a:xfrm>
            <a:off x="2647474" y="228194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ITEMn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09F2D-75FC-4147-98CF-AF59D6A98559}"/>
              </a:ext>
            </a:extLst>
          </p:cNvPr>
          <p:cNvSpPr txBox="1"/>
          <p:nvPr/>
        </p:nvSpPr>
        <p:spPr>
          <a:xfrm>
            <a:off x="1863595" y="228194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5FA94C-E0A0-4E6F-BCA1-906C242B98A1}"/>
              </a:ext>
            </a:extLst>
          </p:cNvPr>
          <p:cNvSpPr txBox="1"/>
          <p:nvPr/>
        </p:nvSpPr>
        <p:spPr>
          <a:xfrm>
            <a:off x="8831825" y="31103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ITEM1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B0201-3A71-4304-B037-1FD430B423F6}"/>
              </a:ext>
            </a:extLst>
          </p:cNvPr>
          <p:cNvSpPr txBox="1"/>
          <p:nvPr/>
        </p:nvSpPr>
        <p:spPr>
          <a:xfrm>
            <a:off x="10654938" y="31103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BF889C-F1E0-4915-8803-73F96C3A44E8}"/>
              </a:ext>
            </a:extLst>
          </p:cNvPr>
          <p:cNvSpPr txBox="1"/>
          <p:nvPr/>
        </p:nvSpPr>
        <p:spPr>
          <a:xfrm>
            <a:off x="9706745" y="31103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E169D9-DFB3-49C9-B95B-B2E058594CD4}"/>
              </a:ext>
            </a:extLst>
          </p:cNvPr>
          <p:cNvSpPr txBox="1"/>
          <p:nvPr/>
        </p:nvSpPr>
        <p:spPr>
          <a:xfrm>
            <a:off x="4118895" y="3007987"/>
            <a:ext cx="10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136F9-54CF-4E17-9C0F-D5A0253D5ABE}"/>
              </a:ext>
            </a:extLst>
          </p:cNvPr>
          <p:cNvSpPr txBox="1"/>
          <p:nvPr/>
        </p:nvSpPr>
        <p:spPr>
          <a:xfrm>
            <a:off x="4118895" y="5423339"/>
            <a:ext cx="104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USERn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AB161-7B71-4783-AC02-9F4BB2DCAE45}"/>
              </a:ext>
            </a:extLst>
          </p:cNvPr>
          <p:cNvSpPr txBox="1"/>
          <p:nvPr/>
        </p:nvSpPr>
        <p:spPr>
          <a:xfrm>
            <a:off x="4442072" y="3820351"/>
            <a:ext cx="29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B0E997-7DFE-4A9F-AFEC-837CFFA94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17723"/>
              </p:ext>
            </p:extLst>
          </p:nvPr>
        </p:nvGraphicFramePr>
        <p:xfrm>
          <a:off x="9326879" y="1722493"/>
          <a:ext cx="299470" cy="343189"/>
        </p:xfrm>
        <a:graphic>
          <a:graphicData uri="http://schemas.openxmlformats.org/drawingml/2006/table">
            <a:tbl>
              <a:tblPr/>
              <a:tblGrid>
                <a:gridCol w="299470">
                  <a:extLst>
                    <a:ext uri="{9D8B030D-6E8A-4147-A177-3AD203B41FA5}">
                      <a16:colId xmlns:a16="http://schemas.microsoft.com/office/drawing/2014/main" val="332931011"/>
                    </a:ext>
                  </a:extLst>
                </a:gridCol>
              </a:tblGrid>
              <a:tr h="3431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00679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A7414DC-4259-4C45-9991-925DD5104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67261"/>
              </p:ext>
            </p:extLst>
          </p:nvPr>
        </p:nvGraphicFramePr>
        <p:xfrm>
          <a:off x="9326879" y="2157664"/>
          <a:ext cx="299470" cy="343189"/>
        </p:xfrm>
        <a:graphic>
          <a:graphicData uri="http://schemas.openxmlformats.org/drawingml/2006/table">
            <a:tbl>
              <a:tblPr/>
              <a:tblGrid>
                <a:gridCol w="299470">
                  <a:extLst>
                    <a:ext uri="{9D8B030D-6E8A-4147-A177-3AD203B41FA5}">
                      <a16:colId xmlns:a16="http://schemas.microsoft.com/office/drawing/2014/main" val="332931011"/>
                    </a:ext>
                  </a:extLst>
                </a:gridCol>
              </a:tblGrid>
              <a:tr h="3431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0067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ACC586F-88B9-44B6-B737-E7E0A4D6F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55305"/>
              </p:ext>
            </p:extLst>
          </p:nvPr>
        </p:nvGraphicFramePr>
        <p:xfrm>
          <a:off x="9326879" y="2592834"/>
          <a:ext cx="299470" cy="343189"/>
        </p:xfrm>
        <a:graphic>
          <a:graphicData uri="http://schemas.openxmlformats.org/drawingml/2006/table">
            <a:tbl>
              <a:tblPr/>
              <a:tblGrid>
                <a:gridCol w="299470">
                  <a:extLst>
                    <a:ext uri="{9D8B030D-6E8A-4147-A177-3AD203B41FA5}">
                      <a16:colId xmlns:a16="http://schemas.microsoft.com/office/drawing/2014/main" val="332931011"/>
                    </a:ext>
                  </a:extLst>
                </a:gridCol>
              </a:tblGrid>
              <a:tr h="3431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0067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37EEBD6-6FB9-43D6-8D0D-738AAE79E4B1}"/>
              </a:ext>
            </a:extLst>
          </p:cNvPr>
          <p:cNvSpPr txBox="1"/>
          <p:nvPr/>
        </p:nvSpPr>
        <p:spPr>
          <a:xfrm>
            <a:off x="9761826" y="1727128"/>
            <a:ext cx="132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Unknown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93139-5F92-493B-8293-FA2F038C28B7}"/>
              </a:ext>
            </a:extLst>
          </p:cNvPr>
          <p:cNvSpPr txBox="1"/>
          <p:nvPr/>
        </p:nvSpPr>
        <p:spPr>
          <a:xfrm>
            <a:off x="9761825" y="2193192"/>
            <a:ext cx="132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known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03E99B-AF14-4548-BF80-B111B8AB1987}"/>
              </a:ext>
            </a:extLst>
          </p:cNvPr>
          <p:cNvSpPr txBox="1"/>
          <p:nvPr/>
        </p:nvSpPr>
        <p:spPr>
          <a:xfrm>
            <a:off x="9761825" y="2659256"/>
            <a:ext cx="202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Inferred latent factors</a:t>
            </a:r>
            <a:endParaRPr lang="ko-KR" altLang="en-US" sz="1400" dirty="0"/>
          </a:p>
        </p:txBody>
      </p:sp>
      <p:pic>
        <p:nvPicPr>
          <p:cNvPr id="43" name="Picture 2" descr="체크표시 픽토그램 이미지 검색결과">
            <a:extLst>
              <a:ext uri="{FF2B5EF4-FFF2-40B4-BE49-F238E27FC236}">
                <a16:creationId xmlns:a16="http://schemas.microsoft.com/office/drawing/2014/main" id="{3C30AF9B-6008-437D-B3F6-3C19419A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49" y="2783332"/>
            <a:ext cx="877308" cy="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Box 2053">
            <a:extLst>
              <a:ext uri="{FF2B5EF4-FFF2-40B4-BE49-F238E27FC236}">
                <a16:creationId xmlns:a16="http://schemas.microsoft.com/office/drawing/2014/main" id="{7BBCF12C-C71C-4581-A6CD-25CD233EC5A0}"/>
              </a:ext>
            </a:extLst>
          </p:cNvPr>
          <p:cNvSpPr txBox="1"/>
          <p:nvPr/>
        </p:nvSpPr>
        <p:spPr>
          <a:xfrm>
            <a:off x="1888865" y="6065855"/>
            <a:ext cx="122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NXM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2EE3D7-3D5A-4244-9981-94D215DA4FB4}"/>
              </a:ext>
            </a:extLst>
          </p:cNvPr>
          <p:cNvSpPr txBox="1"/>
          <p:nvPr/>
        </p:nvSpPr>
        <p:spPr>
          <a:xfrm>
            <a:off x="5671053" y="6065855"/>
            <a:ext cx="122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NX</a:t>
            </a:r>
            <a:r>
              <a:rPr lang="en-US" altLang="ko-KR" dirty="0">
                <a:solidFill>
                  <a:srgbClr val="FF0000"/>
                </a:solidFill>
              </a:rPr>
              <a:t>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ED932B-3E34-410D-BEDD-C2D8D5106022}"/>
              </a:ext>
            </a:extLst>
          </p:cNvPr>
          <p:cNvSpPr txBox="1"/>
          <p:nvPr/>
        </p:nvSpPr>
        <p:spPr>
          <a:xfrm>
            <a:off x="9670025" y="6061548"/>
            <a:ext cx="122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K</a:t>
            </a:r>
            <a:r>
              <a:rPr lang="en-US" altLang="ko-KR" dirty="0"/>
              <a:t>XM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FF32EF-80DD-4927-8394-400EF0F24426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MF(Matrix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Factorization)</a:t>
            </a:r>
            <a:endParaRPr lang="ko-KR" altLang="en-US" sz="2000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D5C80-F9AF-4C98-85D8-79A52FC2EF9C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26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3CCAB1-BE27-4BB3-991F-DF6479A209D3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A02D08-7DC9-4DDC-95B5-8150FEA59CF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C29AAF-9221-4074-A8C1-8452769F3683}"/>
              </a:ext>
            </a:extLst>
          </p:cNvPr>
          <p:cNvSpPr/>
          <p:nvPr/>
        </p:nvSpPr>
        <p:spPr>
          <a:xfrm>
            <a:off x="540908" y="1755275"/>
            <a:ext cx="957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Datasets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C049C7-DE63-4D17-8A75-FA886093B2CB}"/>
              </a:ext>
            </a:extLst>
          </p:cNvPr>
          <p:cNvGrpSpPr/>
          <p:nvPr/>
        </p:nvGrpSpPr>
        <p:grpSpPr>
          <a:xfrm>
            <a:off x="918582" y="3032696"/>
            <a:ext cx="4773089" cy="1818992"/>
            <a:chOff x="918582" y="2134055"/>
            <a:chExt cx="4773089" cy="181899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11692E-BCEE-4880-B41B-A5278A182D97}"/>
                </a:ext>
              </a:extLst>
            </p:cNvPr>
            <p:cNvGrpSpPr/>
            <p:nvPr/>
          </p:nvGrpSpPr>
          <p:grpSpPr>
            <a:xfrm>
              <a:off x="918582" y="2381734"/>
              <a:ext cx="4773089" cy="1571313"/>
              <a:chOff x="918582" y="2381734"/>
              <a:chExt cx="4773089" cy="157131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B99B559-56BD-4262-B7BB-DC82A6E9F632}"/>
                  </a:ext>
                </a:extLst>
              </p:cNvPr>
              <p:cNvSpPr/>
              <p:nvPr/>
            </p:nvSpPr>
            <p:spPr>
              <a:xfrm>
                <a:off x="1736290" y="2381734"/>
                <a:ext cx="2901024" cy="52322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나눔바른고딕" panose="020B0603020101020101" pitchFamily="50" charset="-127"/>
                  </a:rPr>
                  <a:t>Explicit Data</a:t>
                </a: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97E8AAC-BA0B-4E77-B358-1B0E41F5B53D}"/>
                  </a:ext>
                </a:extLst>
              </p:cNvPr>
              <p:cNvSpPr/>
              <p:nvPr/>
            </p:nvSpPr>
            <p:spPr>
              <a:xfrm>
                <a:off x="918582" y="2934470"/>
                <a:ext cx="4773089" cy="1018577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사용자가 정확하게 본인이 얼마나 이 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Item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</a:t>
                </a:r>
                <a:endPara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호감이 있는지를 수치로 나타낸 것 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(ex : 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평점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8" name="Picture 6" descr="좋아요 픽토그램 이미지 검색결과">
              <a:extLst>
                <a:ext uri="{FF2B5EF4-FFF2-40B4-BE49-F238E27FC236}">
                  <a16:creationId xmlns:a16="http://schemas.microsoft.com/office/drawing/2014/main" id="{B17D9D9A-8019-4D78-8878-03308DDF3E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44" b="69906" l="26892" r="72105">
                          <a14:foregroundMark x1="36923" y1="52857" x2="36923" y2="5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0" t="23936" r="22244" b="24986"/>
            <a:stretch/>
          </p:blipFill>
          <p:spPr bwMode="auto">
            <a:xfrm>
              <a:off x="4310742" y="2134055"/>
              <a:ext cx="1046483" cy="1018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5D84A5-7E29-406A-B812-CB56AC37FC1F}"/>
              </a:ext>
            </a:extLst>
          </p:cNvPr>
          <p:cNvGrpSpPr/>
          <p:nvPr/>
        </p:nvGrpSpPr>
        <p:grpSpPr>
          <a:xfrm>
            <a:off x="6362840" y="3041396"/>
            <a:ext cx="4773089" cy="1810292"/>
            <a:chOff x="6096000" y="3443758"/>
            <a:chExt cx="4773089" cy="181029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1B4C499-CD8F-4D62-A586-2063EF0C9EDA}"/>
                </a:ext>
              </a:extLst>
            </p:cNvPr>
            <p:cNvGrpSpPr/>
            <p:nvPr/>
          </p:nvGrpSpPr>
          <p:grpSpPr>
            <a:xfrm>
              <a:off x="6096000" y="3682737"/>
              <a:ext cx="4773089" cy="1571313"/>
              <a:chOff x="918582" y="2381734"/>
              <a:chExt cx="4773089" cy="157131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D158C4C-B74F-4C72-AF74-3C580FD5F853}"/>
                  </a:ext>
                </a:extLst>
              </p:cNvPr>
              <p:cNvSpPr/>
              <p:nvPr/>
            </p:nvSpPr>
            <p:spPr>
              <a:xfrm>
                <a:off x="1736290" y="2381734"/>
                <a:ext cx="2901024" cy="52322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나눔바른고딕" panose="020B0603020101020101" pitchFamily="50" charset="-127"/>
                  </a:rPr>
                  <a:t>Implicit Data</a:t>
                </a: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60A4FA-7324-4B4F-964E-5AAF7D206D89}"/>
                  </a:ext>
                </a:extLst>
              </p:cNvPr>
              <p:cNvSpPr/>
              <p:nvPr/>
            </p:nvSpPr>
            <p:spPr>
              <a:xfrm>
                <a:off x="918582" y="2934470"/>
                <a:ext cx="4773089" cy="1018577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구매내역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검색내역</a:t>
                </a:r>
                <a:r>
                  <a: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검색 패턴 등 </a:t>
                </a:r>
                <a:endPara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 패턴을 나타내는 데이터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D521E32-031A-42D4-8683-5BC73260C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4407" y1="58800" x2="64407" y2="58800"/>
                          <a14:foregroundMark x1="37288" y1="38000" x2="37288" y2="38000"/>
                          <a14:foregroundMark x1="57910" y1="34200" x2="57910" y2="34200"/>
                          <a14:foregroundMark x1="57910" y1="32200" x2="57910" y2="32200"/>
                          <a14:foregroundMark x1="58475" y1="29000" x2="58475" y2="2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3" r="11021" b="23045"/>
            <a:stretch/>
          </p:blipFill>
          <p:spPr>
            <a:xfrm>
              <a:off x="9528677" y="3443758"/>
              <a:ext cx="893618" cy="806473"/>
            </a:xfrm>
            <a:prstGeom prst="rect">
              <a:avLst/>
            </a:prstGeom>
          </p:spPr>
        </p:pic>
      </p:grpSp>
      <p:pic>
        <p:nvPicPr>
          <p:cNvPr id="29" name="Picture 2" descr="체크표시 픽토그램 이미지 검색결과">
            <a:extLst>
              <a:ext uri="{FF2B5EF4-FFF2-40B4-BE49-F238E27FC236}">
                <a16:creationId xmlns:a16="http://schemas.microsoft.com/office/drawing/2014/main" id="{4B43B48C-F067-4BC6-A54C-A9129934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31" y="3041396"/>
            <a:ext cx="877308" cy="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99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2C7DA-613C-4EE1-B57B-CC039998CF8E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ALS with Implicit Data</a:t>
            </a:r>
            <a:endParaRPr lang="ko-KR" altLang="en-US" sz="2000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E33E8B-A8A9-40C0-92EE-9E92552F0833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8F5325-5963-438E-9627-3063FAC68B9C}"/>
              </a:ext>
            </a:extLst>
          </p:cNvPr>
          <p:cNvSpPr/>
          <p:nvPr/>
        </p:nvSpPr>
        <p:spPr>
          <a:xfrm>
            <a:off x="2533716" y="2407465"/>
            <a:ext cx="7124569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ALS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ALS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Alternative Least Square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목적함수를 최적화하는 기법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784D5A-B8BB-4FDB-9ADB-7F793B4907FC}"/>
              </a:ext>
            </a:extLst>
          </p:cNvPr>
          <p:cNvGrpSpPr/>
          <p:nvPr/>
        </p:nvGrpSpPr>
        <p:grpSpPr>
          <a:xfrm>
            <a:off x="1738723" y="4218983"/>
            <a:ext cx="8714555" cy="1108710"/>
            <a:chOff x="2533717" y="4218983"/>
            <a:chExt cx="8714555" cy="110871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AC8CBB9-3C7B-4733-8D20-5EFD8CD1DDB4}"/>
                </a:ext>
              </a:extLst>
            </p:cNvPr>
            <p:cNvSpPr/>
            <p:nvPr/>
          </p:nvSpPr>
          <p:spPr>
            <a:xfrm>
              <a:off x="2533717" y="4218983"/>
              <a:ext cx="2528477" cy="110871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Implicit Data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문제점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2D5546C0-73CE-44D2-B068-806A87C732EC}"/>
                </a:ext>
              </a:extLst>
            </p:cNvPr>
            <p:cNvSpPr/>
            <p:nvPr/>
          </p:nvSpPr>
          <p:spPr>
            <a:xfrm>
              <a:off x="5232599" y="4610052"/>
              <a:ext cx="526916" cy="326571"/>
            </a:xfrm>
            <a:prstGeom prst="rightArrow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E1EFFCC-1093-449D-A468-00196D6457CA}"/>
                </a:ext>
              </a:extLst>
            </p:cNvPr>
            <p:cNvSpPr/>
            <p:nvPr/>
          </p:nvSpPr>
          <p:spPr>
            <a:xfrm>
              <a:off x="5929920" y="4218983"/>
              <a:ext cx="5318352" cy="110871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호 불호를 정확하게 판단할 수 없다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상품을 구매했다고 반드시 그 상품에 호의적인 평가를 내렸다고 볼 수 없음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19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13952A0-D189-4CD8-9880-B6D69F98FC84}"/>
              </a:ext>
            </a:extLst>
          </p:cNvPr>
          <p:cNvSpPr/>
          <p:nvPr/>
        </p:nvSpPr>
        <p:spPr>
          <a:xfrm>
            <a:off x="337131" y="1666478"/>
            <a:ext cx="11520000" cy="4860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FE835EE-B082-4862-B6E8-5E9FACD46E2A}"/>
              </a:ext>
            </a:extLst>
          </p:cNvPr>
          <p:cNvSpPr/>
          <p:nvPr/>
        </p:nvSpPr>
        <p:spPr>
          <a:xfrm>
            <a:off x="6512669" y="2778855"/>
            <a:ext cx="1580050" cy="299084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D3EAF9-AE46-4112-B78B-28FA13821208}"/>
              </a:ext>
            </a:extLst>
          </p:cNvPr>
          <p:cNvSpPr/>
          <p:nvPr/>
        </p:nvSpPr>
        <p:spPr>
          <a:xfrm>
            <a:off x="6639739" y="3585269"/>
            <a:ext cx="1248652" cy="190500"/>
          </a:xfrm>
          <a:prstGeom prst="rect">
            <a:avLst/>
          </a:prstGeom>
          <a:solidFill>
            <a:srgbClr val="FECB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CB63C19-1D1A-49C0-87A5-EE2E026CC125}"/>
              </a:ext>
            </a:extLst>
          </p:cNvPr>
          <p:cNvSpPr/>
          <p:nvPr/>
        </p:nvSpPr>
        <p:spPr>
          <a:xfrm>
            <a:off x="3969261" y="2778855"/>
            <a:ext cx="1580050" cy="299084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67C3D02-480B-4DB4-BFA1-A417C1263214}"/>
              </a:ext>
            </a:extLst>
          </p:cNvPr>
          <p:cNvSpPr/>
          <p:nvPr/>
        </p:nvSpPr>
        <p:spPr>
          <a:xfrm>
            <a:off x="9068267" y="2778855"/>
            <a:ext cx="1580050" cy="299084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7260657-36C3-45F9-A2DE-703F5A585FE7}"/>
              </a:ext>
            </a:extLst>
          </p:cNvPr>
          <p:cNvSpPr/>
          <p:nvPr/>
        </p:nvSpPr>
        <p:spPr>
          <a:xfrm>
            <a:off x="1557829" y="2778855"/>
            <a:ext cx="1580050" cy="299084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D4DA48-AE61-41FA-92D5-82E868BE907D}"/>
              </a:ext>
            </a:extLst>
          </p:cNvPr>
          <p:cNvSpPr/>
          <p:nvPr/>
        </p:nvSpPr>
        <p:spPr>
          <a:xfrm>
            <a:off x="9183613" y="3011139"/>
            <a:ext cx="1248652" cy="190500"/>
          </a:xfrm>
          <a:prstGeom prst="rect">
            <a:avLst/>
          </a:prstGeom>
          <a:solidFill>
            <a:srgbClr val="FECB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884D33-A833-4DEE-A162-0D7469349A0D}"/>
              </a:ext>
            </a:extLst>
          </p:cNvPr>
          <p:cNvSpPr/>
          <p:nvPr/>
        </p:nvSpPr>
        <p:spPr>
          <a:xfrm>
            <a:off x="6631942" y="3219140"/>
            <a:ext cx="1248652" cy="1905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B53CE4-0816-42A9-8247-99C3A24DD1DC}"/>
              </a:ext>
            </a:extLst>
          </p:cNvPr>
          <p:cNvSpPr/>
          <p:nvPr/>
        </p:nvSpPr>
        <p:spPr>
          <a:xfrm>
            <a:off x="4102043" y="4912975"/>
            <a:ext cx="1248652" cy="19050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7983D7-6188-4CFB-89B3-D572350B551D}"/>
              </a:ext>
            </a:extLst>
          </p:cNvPr>
          <p:cNvSpPr/>
          <p:nvPr/>
        </p:nvSpPr>
        <p:spPr>
          <a:xfrm>
            <a:off x="1660686" y="3015939"/>
            <a:ext cx="1248652" cy="190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FD89BB-D2DF-4D77-8C00-CE7E762D7E1A}"/>
              </a:ext>
            </a:extLst>
          </p:cNvPr>
          <p:cNvSpPr/>
          <p:nvPr/>
        </p:nvSpPr>
        <p:spPr>
          <a:xfrm>
            <a:off x="4102043" y="3015939"/>
            <a:ext cx="1248652" cy="190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49B9C2-FDE5-4367-94EB-FE5FED264D65}"/>
              </a:ext>
            </a:extLst>
          </p:cNvPr>
          <p:cNvSpPr/>
          <p:nvPr/>
        </p:nvSpPr>
        <p:spPr>
          <a:xfrm>
            <a:off x="6631942" y="3015902"/>
            <a:ext cx="1248652" cy="190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A7171-1190-469F-B4F1-D92172BD0EDA}"/>
              </a:ext>
            </a:extLst>
          </p:cNvPr>
          <p:cNvSpPr txBox="1"/>
          <p:nvPr/>
        </p:nvSpPr>
        <p:spPr>
          <a:xfrm>
            <a:off x="6603460" y="2774822"/>
            <a:ext cx="153137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 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거래일련번호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상품소분류코드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업종단위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구매일자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구매시각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구매금액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구매수량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99C48-370C-4FB5-B186-30A88755272E}"/>
              </a:ext>
            </a:extLst>
          </p:cNvPr>
          <p:cNvSpPr txBox="1"/>
          <p:nvPr/>
        </p:nvSpPr>
        <p:spPr>
          <a:xfrm>
            <a:off x="399244" y="746973"/>
            <a:ext cx="3409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E69772-DCC2-4879-841A-364299D04EF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AB8A03-F847-4991-8E59-E52FC76466B9}"/>
              </a:ext>
            </a:extLst>
          </p:cNvPr>
          <p:cNvSpPr/>
          <p:nvPr/>
        </p:nvSpPr>
        <p:spPr>
          <a:xfrm>
            <a:off x="6943605" y="2463800"/>
            <a:ext cx="736099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거래정보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DC67C-9853-4A41-B812-245E83B0CBCC}"/>
              </a:ext>
            </a:extLst>
          </p:cNvPr>
          <p:cNvSpPr txBox="1"/>
          <p:nvPr/>
        </p:nvSpPr>
        <p:spPr>
          <a:xfrm>
            <a:off x="1614896" y="2774822"/>
            <a:ext cx="1531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성별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연령대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87251E-0D60-47AA-BCA4-3910C0624B4A}"/>
              </a:ext>
            </a:extLst>
          </p:cNvPr>
          <p:cNvSpPr/>
          <p:nvPr/>
        </p:nvSpPr>
        <p:spPr>
          <a:xfrm>
            <a:off x="3969013" y="3968981"/>
            <a:ext cx="1580049" cy="174411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8D56-CC30-487E-8E4D-085B17703F01}"/>
              </a:ext>
            </a:extLst>
          </p:cNvPr>
          <p:cNvSpPr/>
          <p:nvPr/>
        </p:nvSpPr>
        <p:spPr>
          <a:xfrm>
            <a:off x="1736291" y="2463800"/>
            <a:ext cx="119616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Demo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정보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FFF97-6556-43C6-BED6-F44C6841DC7D}"/>
              </a:ext>
            </a:extLst>
          </p:cNvPr>
          <p:cNvSpPr txBox="1"/>
          <p:nvPr/>
        </p:nvSpPr>
        <p:spPr>
          <a:xfrm>
            <a:off x="4083968" y="2774822"/>
            <a:ext cx="1628853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 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세션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 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조회일련번호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총페이지 조회건수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총세션시간값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행동유형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업종단위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세션일자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조회시각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조회경과시각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ID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검색 키워드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유입채널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기기유형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C70D50-41F9-4BA4-9BA0-9140B6478FEB}"/>
              </a:ext>
            </a:extLst>
          </p:cNvPr>
          <p:cNvSpPr/>
          <p:nvPr/>
        </p:nvSpPr>
        <p:spPr>
          <a:xfrm>
            <a:off x="4159604" y="2459953"/>
            <a:ext cx="1199367" cy="27962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ts val="15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행동정보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17340-F4E4-407E-B92E-6ABF0BF6B55C}"/>
              </a:ext>
            </a:extLst>
          </p:cNvPr>
          <p:cNvSpPr txBox="1"/>
          <p:nvPr/>
        </p:nvSpPr>
        <p:spPr>
          <a:xfrm>
            <a:off x="9129682" y="2774821"/>
            <a:ext cx="1514153" cy="104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상품소분류코드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(PK)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 대분류명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 중분류명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 소분류명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B30742-5BCC-42AB-A87E-DF30DF11A2F9}"/>
              </a:ext>
            </a:extLst>
          </p:cNvPr>
          <p:cNvSpPr/>
          <p:nvPr/>
        </p:nvSpPr>
        <p:spPr>
          <a:xfrm>
            <a:off x="9622199" y="2463800"/>
            <a:ext cx="460382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제품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D95825-046E-4B1A-9E75-405407EA13FD}"/>
              </a:ext>
            </a:extLst>
          </p:cNvPr>
          <p:cNvCxnSpPr>
            <a:cxnSpLocks/>
          </p:cNvCxnSpPr>
          <p:nvPr/>
        </p:nvCxnSpPr>
        <p:spPr>
          <a:xfrm flipV="1">
            <a:off x="2886075" y="3111189"/>
            <a:ext cx="1248652" cy="952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B7CC689-38D2-45EA-AC6B-759D140BBB03}"/>
              </a:ext>
            </a:extLst>
          </p:cNvPr>
          <p:cNvCxnSpPr>
            <a:cxnSpLocks/>
          </p:cNvCxnSpPr>
          <p:nvPr/>
        </p:nvCxnSpPr>
        <p:spPr>
          <a:xfrm>
            <a:off x="5428486" y="3120714"/>
            <a:ext cx="117011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29B68F-E52E-4256-9FDE-DBD40A1DA01C}"/>
              </a:ext>
            </a:extLst>
          </p:cNvPr>
          <p:cNvCxnSpPr>
            <a:cxnSpLocks/>
          </p:cNvCxnSpPr>
          <p:nvPr/>
        </p:nvCxnSpPr>
        <p:spPr>
          <a:xfrm flipV="1">
            <a:off x="5391558" y="3343854"/>
            <a:ext cx="1248181" cy="1661758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970E071-415D-4ABD-A388-747A71D6E509}"/>
              </a:ext>
            </a:extLst>
          </p:cNvPr>
          <p:cNvCxnSpPr>
            <a:cxnSpLocks/>
          </p:cNvCxnSpPr>
          <p:nvPr/>
        </p:nvCxnSpPr>
        <p:spPr>
          <a:xfrm flipV="1">
            <a:off x="7862762" y="3106389"/>
            <a:ext cx="1314284" cy="573108"/>
          </a:xfrm>
          <a:prstGeom prst="line">
            <a:avLst/>
          </a:prstGeom>
          <a:ln w="19050">
            <a:solidFill>
              <a:srgbClr val="FF69F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7F98EFE-8479-463A-A8AC-2D0BF6EB67BA}"/>
              </a:ext>
            </a:extLst>
          </p:cNvPr>
          <p:cNvSpPr/>
          <p:nvPr/>
        </p:nvSpPr>
        <p:spPr>
          <a:xfrm>
            <a:off x="3969013" y="2967785"/>
            <a:ext cx="1580049" cy="982139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E27E03-B711-4212-A3CF-2081DD8F6207}"/>
              </a:ext>
            </a:extLst>
          </p:cNvPr>
          <p:cNvSpPr txBox="1"/>
          <p:nvPr/>
        </p:nvSpPr>
        <p:spPr>
          <a:xfrm>
            <a:off x="3145591" y="3437281"/>
            <a:ext cx="840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세션정보</a:t>
            </a:r>
            <a:endParaRPr lang="en-US" altLang="ko-KR" sz="1200" b="1" dirty="0">
              <a:solidFill>
                <a:schemeClr val="accent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0446A0-BEF6-49F0-B058-64F62D9D2281}"/>
              </a:ext>
            </a:extLst>
          </p:cNvPr>
          <p:cNvSpPr txBox="1"/>
          <p:nvPr/>
        </p:nvSpPr>
        <p:spPr>
          <a:xfrm>
            <a:off x="3118219" y="4774475"/>
            <a:ext cx="86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행동정보</a:t>
            </a:r>
            <a:endParaRPr lang="en-US" altLang="ko-KR" sz="1200" b="1" dirty="0">
              <a:solidFill>
                <a:schemeClr val="accent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F25F63D-D54D-40F2-B06B-72096CFC786A}"/>
              </a:ext>
            </a:extLst>
          </p:cNvPr>
          <p:cNvSpPr/>
          <p:nvPr/>
        </p:nvSpPr>
        <p:spPr>
          <a:xfrm>
            <a:off x="9060555" y="3195289"/>
            <a:ext cx="1580049" cy="576000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C4E758-0AB0-4FE8-86F1-77264BD0252A}"/>
              </a:ext>
            </a:extLst>
          </p:cNvPr>
          <p:cNvSpPr txBox="1"/>
          <p:nvPr/>
        </p:nvSpPr>
        <p:spPr>
          <a:xfrm>
            <a:off x="10600717" y="3343854"/>
            <a:ext cx="101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상품분류정보</a:t>
            </a:r>
            <a:endParaRPr lang="en-US" altLang="ko-KR" sz="1200" b="1" dirty="0">
              <a:solidFill>
                <a:schemeClr val="accent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DD932F7-A5C3-4364-AF18-A56D94C6E761}"/>
              </a:ext>
            </a:extLst>
          </p:cNvPr>
          <p:cNvSpPr/>
          <p:nvPr/>
        </p:nvSpPr>
        <p:spPr>
          <a:xfrm>
            <a:off x="6508341" y="3768288"/>
            <a:ext cx="1580049" cy="195502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2D1C93-ABC8-452A-9A1E-B137FC5FC22B}"/>
              </a:ext>
            </a:extLst>
          </p:cNvPr>
          <p:cNvSpPr txBox="1"/>
          <p:nvPr/>
        </p:nvSpPr>
        <p:spPr>
          <a:xfrm>
            <a:off x="8052151" y="3644539"/>
            <a:ext cx="10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/</a:t>
            </a:r>
          </a:p>
          <a:p>
            <a:r>
              <a:rPr lang="ko-KR" altLang="en-US" sz="1200" b="1" dirty="0">
                <a:solidFill>
                  <a:schemeClr val="accent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endParaRPr lang="en-US" altLang="ko-KR" sz="1200" b="1" dirty="0">
              <a:solidFill>
                <a:schemeClr val="accent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514A26-BE0A-458A-B040-73A1B27A8446}"/>
              </a:ext>
            </a:extLst>
          </p:cNvPr>
          <p:cNvSpPr/>
          <p:nvPr/>
        </p:nvSpPr>
        <p:spPr>
          <a:xfrm>
            <a:off x="540908" y="1755275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흐름도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5F7C63-53DF-4093-A1D0-CF0A21D61B50}"/>
              </a:ext>
            </a:extLst>
          </p:cNvPr>
          <p:cNvSpPr/>
          <p:nvPr/>
        </p:nvSpPr>
        <p:spPr>
          <a:xfrm>
            <a:off x="8914714" y="6166024"/>
            <a:ext cx="277191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~9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간 수집되었음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173F0E-8BFC-4666-B0DC-F60F0FF5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31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6C5DC6-602E-4465-8D18-4E26F4B6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504EE9-0B83-466F-89F8-C8AD2B3981E0}"/>
              </a:ext>
            </a:extLst>
          </p:cNvPr>
          <p:cNvGrpSpPr/>
          <p:nvPr/>
        </p:nvGrpSpPr>
        <p:grpSpPr>
          <a:xfrm>
            <a:off x="604058" y="2693194"/>
            <a:ext cx="4947655" cy="2830153"/>
            <a:chOff x="706696" y="2628255"/>
            <a:chExt cx="4947655" cy="28301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CFD922E-E2E3-4AFE-88E8-68932C4B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696" y="2936032"/>
              <a:ext cx="4947655" cy="16732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F02E08-A0C3-4E55-B16E-0D457D04833A}"/>
                </a:ext>
              </a:extLst>
            </p:cNvPr>
            <p:cNvSpPr txBox="1"/>
            <p:nvPr/>
          </p:nvSpPr>
          <p:spPr>
            <a:xfrm>
              <a:off x="2505049" y="2628255"/>
              <a:ext cx="1350948" cy="30777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MF </a:t>
              </a:r>
              <a:r>
                <a:rPr lang="ko-KR" altLang="en-US" sz="1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수식</a:t>
              </a:r>
              <a:endPara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BB4A415-26FE-4811-B57F-C340F109E60A}"/>
                </a:ext>
              </a:extLst>
            </p:cNvPr>
            <p:cNvSpPr/>
            <p:nvPr/>
          </p:nvSpPr>
          <p:spPr>
            <a:xfrm>
              <a:off x="706696" y="4609321"/>
              <a:ext cx="4947655" cy="849087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p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와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q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는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latent matrix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r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은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rating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으로써 </a:t>
              </a:r>
              <a:r>
                <a:rPr lang="en-US" altLang="ko-KR" sz="12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preferenc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를 나타냄</a:t>
              </a:r>
              <a:endPara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MF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의 목적은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Matrix Complement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163AF0-88FD-4AE3-9C07-27DE3574D9AA}"/>
              </a:ext>
            </a:extLst>
          </p:cNvPr>
          <p:cNvGrpSpPr/>
          <p:nvPr/>
        </p:nvGrpSpPr>
        <p:grpSpPr>
          <a:xfrm>
            <a:off x="6189308" y="2693193"/>
            <a:ext cx="5486400" cy="2964514"/>
            <a:chOff x="6096000" y="2628254"/>
            <a:chExt cx="5486400" cy="29645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478AF7-5E0A-4BB0-9CA7-0BB9538C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53073"/>
              <a:ext cx="5486400" cy="15430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882212-672D-4FE1-8B90-B9F7D4EB736F}"/>
                </a:ext>
              </a:extLst>
            </p:cNvPr>
            <p:cNvSpPr txBox="1"/>
            <p:nvPr/>
          </p:nvSpPr>
          <p:spPr>
            <a:xfrm>
              <a:off x="7429998" y="2628254"/>
              <a:ext cx="2818403" cy="30777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ALS with Implicit Data </a:t>
              </a:r>
              <a:r>
                <a:rPr lang="ko-KR" altLang="en-US" sz="1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수식</a:t>
              </a:r>
              <a:endPara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9F3933F-6498-4862-95B4-FC3F0DA2B761}"/>
                </a:ext>
              </a:extLst>
            </p:cNvPr>
            <p:cNvSpPr/>
            <p:nvPr/>
          </p:nvSpPr>
          <p:spPr>
            <a:xfrm>
              <a:off x="6096000" y="4497977"/>
              <a:ext cx="5486400" cy="109479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MF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rating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vector r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이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preference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vector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p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로 바뀜                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선호 비선호의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binary)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Preference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값을 항상 신뢰 불가능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confidence 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개념 도입</a:t>
              </a:r>
              <a:endPara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수식에서 각각의 </a:t>
              </a:r>
              <a:r>
                <a:rPr lang="en-US" altLang="ko-KR" sz="12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u,i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에 대해 </a:t>
              </a:r>
              <a:r>
                <a:rPr lang="en-US" altLang="ko-KR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confidence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c_ui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가 </a:t>
              </a:r>
              <a:r>
                <a:rPr lang="ko-KR" altLang="en-US" sz="12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곱해짐</a:t>
              </a:r>
              <a:endPara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025C5F-A917-433A-AC3E-4F6857EE8AF1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037C2-6BAD-4368-B5CA-6A1C3FEB4B82}"/>
              </a:ext>
            </a:extLst>
          </p:cNvPr>
          <p:cNvSpPr/>
          <p:nvPr/>
        </p:nvSpPr>
        <p:spPr>
          <a:xfrm>
            <a:off x="540908" y="1755275"/>
            <a:ext cx="141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ALS Algorithm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41EC3-6A09-4B32-800A-06F86D41214B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ALS with Implicit Data</a:t>
            </a:r>
            <a:endParaRPr lang="ko-KR" altLang="en-US" sz="2000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3FED06-0BA8-4A5D-98D4-2B90D2843FCF}"/>
              </a:ext>
            </a:extLst>
          </p:cNvPr>
          <p:cNvSpPr/>
          <p:nvPr/>
        </p:nvSpPr>
        <p:spPr>
          <a:xfrm>
            <a:off x="5602387" y="3930671"/>
            <a:ext cx="526916" cy="326571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06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13E81D2-567C-4E69-8A90-9133AB6A950A}"/>
              </a:ext>
            </a:extLst>
          </p:cNvPr>
          <p:cNvGrpSpPr/>
          <p:nvPr/>
        </p:nvGrpSpPr>
        <p:grpSpPr>
          <a:xfrm>
            <a:off x="390526" y="2221768"/>
            <a:ext cx="1619250" cy="3181350"/>
            <a:chOff x="1466851" y="1409700"/>
            <a:chExt cx="1619250" cy="3181350"/>
          </a:xfrm>
          <a:solidFill>
            <a:schemeClr val="tx2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007993-1212-4873-AB93-4AD2F30E4535}"/>
                </a:ext>
              </a:extLst>
            </p:cNvPr>
            <p:cNvSpPr/>
            <p:nvPr/>
          </p:nvSpPr>
          <p:spPr>
            <a:xfrm>
              <a:off x="1466851" y="1409700"/>
              <a:ext cx="1619250" cy="676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거래데이터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7A65A6-BBD1-4822-8200-A66B4B59613D}"/>
                </a:ext>
              </a:extLst>
            </p:cNvPr>
            <p:cNvSpPr/>
            <p:nvPr/>
          </p:nvSpPr>
          <p:spPr>
            <a:xfrm>
              <a:off x="1466851" y="2239387"/>
              <a:ext cx="1619250" cy="676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행동데이터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AA98C1-A82D-453D-A351-9245375A70AA}"/>
                </a:ext>
              </a:extLst>
            </p:cNvPr>
            <p:cNvSpPr/>
            <p:nvPr/>
          </p:nvSpPr>
          <p:spPr>
            <a:xfrm>
              <a:off x="1466851" y="3090862"/>
              <a:ext cx="1619250" cy="676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고객데이터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BA19C8-BAC5-4DDE-94D3-D828F6B618AE}"/>
                </a:ext>
              </a:extLst>
            </p:cNvPr>
            <p:cNvSpPr/>
            <p:nvPr/>
          </p:nvSpPr>
          <p:spPr>
            <a:xfrm>
              <a:off x="1466851" y="3914775"/>
              <a:ext cx="1619250" cy="676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상품데이터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C8DB73-0EBE-488F-977B-6618F31FBA09}"/>
              </a:ext>
            </a:extLst>
          </p:cNvPr>
          <p:cNvSpPr/>
          <p:nvPr/>
        </p:nvSpPr>
        <p:spPr>
          <a:xfrm>
            <a:off x="2974182" y="3222900"/>
            <a:ext cx="1619250" cy="6762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전처리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05BC08-CAA7-4947-8CA8-BF26D1C0CA57}"/>
              </a:ext>
            </a:extLst>
          </p:cNvPr>
          <p:cNvSpPr/>
          <p:nvPr/>
        </p:nvSpPr>
        <p:spPr>
          <a:xfrm>
            <a:off x="5457824" y="3222900"/>
            <a:ext cx="1619250" cy="6762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군집분석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B4148-D325-4B7E-AA6B-561019DE1764}"/>
              </a:ext>
            </a:extLst>
          </p:cNvPr>
          <p:cNvSpPr/>
          <p:nvPr/>
        </p:nvSpPr>
        <p:spPr>
          <a:xfrm>
            <a:off x="9629776" y="5554125"/>
            <a:ext cx="1914524" cy="6762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ALS </a:t>
            </a:r>
            <a:r>
              <a:rPr lang="ko-KR" altLang="en-US" dirty="0"/>
              <a:t>추천시스템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405726-EFC2-4DA1-A7C6-22CC6F7E58F9}"/>
              </a:ext>
            </a:extLst>
          </p:cNvPr>
          <p:cNvCxnSpPr>
            <a:cxnSpLocks/>
          </p:cNvCxnSpPr>
          <p:nvPr/>
        </p:nvCxnSpPr>
        <p:spPr>
          <a:xfrm>
            <a:off x="2257425" y="3561039"/>
            <a:ext cx="514350" cy="0"/>
          </a:xfrm>
          <a:prstGeom prst="straightConnector1">
            <a:avLst/>
          </a:prstGeom>
          <a:ln w="25400">
            <a:solidFill>
              <a:srgbClr val="FF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6A1908C-ECD5-4826-A4C8-258C5077AF6A}"/>
              </a:ext>
            </a:extLst>
          </p:cNvPr>
          <p:cNvCxnSpPr>
            <a:cxnSpLocks/>
          </p:cNvCxnSpPr>
          <p:nvPr/>
        </p:nvCxnSpPr>
        <p:spPr>
          <a:xfrm>
            <a:off x="4752975" y="3561037"/>
            <a:ext cx="514350" cy="0"/>
          </a:xfrm>
          <a:prstGeom prst="straightConnector1">
            <a:avLst/>
          </a:prstGeom>
          <a:ln w="25400">
            <a:solidFill>
              <a:srgbClr val="FF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83E183-BB27-4145-96B5-9B7A7D97C285}"/>
              </a:ext>
            </a:extLst>
          </p:cNvPr>
          <p:cNvCxnSpPr>
            <a:cxnSpLocks/>
          </p:cNvCxnSpPr>
          <p:nvPr/>
        </p:nvCxnSpPr>
        <p:spPr>
          <a:xfrm>
            <a:off x="8258176" y="5892263"/>
            <a:ext cx="885824" cy="0"/>
          </a:xfrm>
          <a:prstGeom prst="straightConnector1">
            <a:avLst/>
          </a:prstGeom>
          <a:ln w="25400">
            <a:solidFill>
              <a:srgbClr val="FF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923777-A676-44D5-B4C8-D9642C7F0186}"/>
              </a:ext>
            </a:extLst>
          </p:cNvPr>
          <p:cNvSpPr/>
          <p:nvPr/>
        </p:nvSpPr>
        <p:spPr>
          <a:xfrm>
            <a:off x="4819648" y="5554126"/>
            <a:ext cx="3028951" cy="676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X ITEM </a:t>
            </a:r>
            <a:r>
              <a:rPr lang="ko-KR" altLang="en-US" dirty="0"/>
              <a:t>테이블 생성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A6AE436-8105-46C8-AE95-6DE54B701BE2}"/>
              </a:ext>
            </a:extLst>
          </p:cNvPr>
          <p:cNvCxnSpPr>
            <a:cxnSpLocks/>
          </p:cNvCxnSpPr>
          <p:nvPr/>
        </p:nvCxnSpPr>
        <p:spPr>
          <a:xfrm>
            <a:off x="6334124" y="4100102"/>
            <a:ext cx="0" cy="1125793"/>
          </a:xfrm>
          <a:prstGeom prst="straightConnector1">
            <a:avLst/>
          </a:prstGeom>
          <a:ln w="25400">
            <a:solidFill>
              <a:srgbClr val="FF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별: 꼭짓점 5개 29">
            <a:extLst>
              <a:ext uri="{FF2B5EF4-FFF2-40B4-BE49-F238E27FC236}">
                <a16:creationId xmlns:a16="http://schemas.microsoft.com/office/drawing/2014/main" id="{511ADF22-FAEC-4758-9F8E-BD79CFA67132}"/>
              </a:ext>
            </a:extLst>
          </p:cNvPr>
          <p:cNvSpPr/>
          <p:nvPr/>
        </p:nvSpPr>
        <p:spPr>
          <a:xfrm>
            <a:off x="4752975" y="5314748"/>
            <a:ext cx="514348" cy="452055"/>
          </a:xfrm>
          <a:prstGeom prst="star5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A3570F-0D87-45A1-AD5D-2028B2FF605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1DA03F-C9C8-4985-9D22-764363CCD6C5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ALS with Implicit Data</a:t>
            </a:r>
            <a:endParaRPr lang="ko-KR" altLang="en-US" sz="2000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11797F-13F8-4443-A164-DAE001B381BD}"/>
              </a:ext>
            </a:extLst>
          </p:cNvPr>
          <p:cNvSpPr/>
          <p:nvPr/>
        </p:nvSpPr>
        <p:spPr>
          <a:xfrm>
            <a:off x="540908" y="1755275"/>
            <a:ext cx="1016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흐름도</a:t>
            </a:r>
          </a:p>
        </p:txBody>
      </p:sp>
    </p:spTree>
    <p:extLst>
      <p:ext uri="{BB962C8B-B14F-4D97-AF65-F5344CB8AC3E}">
        <p14:creationId xmlns:p14="http://schemas.microsoft.com/office/powerpoint/2010/main" val="1584778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D861B6-AA59-4C2D-8598-8D7C60258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99459"/>
              </p:ext>
            </p:extLst>
          </p:nvPr>
        </p:nvGraphicFramePr>
        <p:xfrm>
          <a:off x="399243" y="2325355"/>
          <a:ext cx="3601260" cy="3469781"/>
        </p:xfrm>
        <a:graphic>
          <a:graphicData uri="http://schemas.openxmlformats.org/drawingml/2006/table">
            <a:tbl>
              <a:tblPr/>
              <a:tblGrid>
                <a:gridCol w="671111">
                  <a:extLst>
                    <a:ext uri="{9D8B030D-6E8A-4147-A177-3AD203B41FA5}">
                      <a16:colId xmlns:a16="http://schemas.microsoft.com/office/drawing/2014/main" val="995541520"/>
                    </a:ext>
                  </a:extLst>
                </a:gridCol>
                <a:gridCol w="750117">
                  <a:extLst>
                    <a:ext uri="{9D8B030D-6E8A-4147-A177-3AD203B41FA5}">
                      <a16:colId xmlns:a16="http://schemas.microsoft.com/office/drawing/2014/main" val="3936691527"/>
                    </a:ext>
                  </a:extLst>
                </a:gridCol>
                <a:gridCol w="851696">
                  <a:extLst>
                    <a:ext uri="{9D8B030D-6E8A-4147-A177-3AD203B41FA5}">
                      <a16:colId xmlns:a16="http://schemas.microsoft.com/office/drawing/2014/main" val="1430819885"/>
                    </a:ext>
                  </a:extLst>
                </a:gridCol>
                <a:gridCol w="812627">
                  <a:extLst>
                    <a:ext uri="{9D8B030D-6E8A-4147-A177-3AD203B41FA5}">
                      <a16:colId xmlns:a16="http://schemas.microsoft.com/office/drawing/2014/main" val="2106721626"/>
                    </a:ext>
                  </a:extLst>
                </a:gridCol>
                <a:gridCol w="515709">
                  <a:extLst>
                    <a:ext uri="{9D8B030D-6E8A-4147-A177-3AD203B41FA5}">
                      <a16:colId xmlns:a16="http://schemas.microsoft.com/office/drawing/2014/main" val="2748828702"/>
                    </a:ext>
                  </a:extLst>
                </a:gridCol>
              </a:tblGrid>
              <a:tr h="4408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clnt_id</a:t>
                      </a:r>
                      <a:endParaRPr lang="en-US" sz="12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trans_id</a:t>
                      </a:r>
                      <a:endParaRPr lang="en-US" sz="12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trans_seq</a:t>
                      </a:r>
                      <a:endParaRPr lang="en-US" sz="12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biz_unit</a:t>
                      </a:r>
                      <a:endParaRPr lang="en-US" sz="12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036236"/>
                  </a:ext>
                </a:extLst>
              </a:tr>
              <a:tr h="3028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3549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8C7133B-C1B3-406E-B001-3CFE678B5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87336"/>
              </p:ext>
            </p:extLst>
          </p:nvPr>
        </p:nvGraphicFramePr>
        <p:xfrm>
          <a:off x="4902973" y="2325355"/>
          <a:ext cx="2252436" cy="3469781"/>
        </p:xfrm>
        <a:graphic>
          <a:graphicData uri="http://schemas.openxmlformats.org/drawingml/2006/table">
            <a:tbl>
              <a:tblPr/>
              <a:tblGrid>
                <a:gridCol w="750812">
                  <a:extLst>
                    <a:ext uri="{9D8B030D-6E8A-4147-A177-3AD203B41FA5}">
                      <a16:colId xmlns:a16="http://schemas.microsoft.com/office/drawing/2014/main" val="3434924774"/>
                    </a:ext>
                  </a:extLst>
                </a:gridCol>
                <a:gridCol w="750812">
                  <a:extLst>
                    <a:ext uri="{9D8B030D-6E8A-4147-A177-3AD203B41FA5}">
                      <a16:colId xmlns:a16="http://schemas.microsoft.com/office/drawing/2014/main" val="268558311"/>
                    </a:ext>
                  </a:extLst>
                </a:gridCol>
                <a:gridCol w="750812">
                  <a:extLst>
                    <a:ext uri="{9D8B030D-6E8A-4147-A177-3AD203B41FA5}">
                      <a16:colId xmlns:a16="http://schemas.microsoft.com/office/drawing/2014/main" val="790831709"/>
                    </a:ext>
                  </a:extLst>
                </a:gridCol>
              </a:tblGrid>
              <a:tr h="44690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구매횟수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698850"/>
                  </a:ext>
                </a:extLst>
              </a:tr>
              <a:tr h="3022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6202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464B6C-12BF-4346-A71B-B3226A044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12150"/>
              </p:ext>
            </p:extLst>
          </p:nvPr>
        </p:nvGraphicFramePr>
        <p:xfrm>
          <a:off x="8415431" y="2981379"/>
          <a:ext cx="3462342" cy="2264664"/>
        </p:xfrm>
        <a:graphic>
          <a:graphicData uri="http://schemas.openxmlformats.org/drawingml/2006/table">
            <a:tbl>
              <a:tblPr/>
              <a:tblGrid>
                <a:gridCol w="577057">
                  <a:extLst>
                    <a:ext uri="{9D8B030D-6E8A-4147-A177-3AD203B41FA5}">
                      <a16:colId xmlns:a16="http://schemas.microsoft.com/office/drawing/2014/main" val="4021353233"/>
                    </a:ext>
                  </a:extLst>
                </a:gridCol>
                <a:gridCol w="577057">
                  <a:extLst>
                    <a:ext uri="{9D8B030D-6E8A-4147-A177-3AD203B41FA5}">
                      <a16:colId xmlns:a16="http://schemas.microsoft.com/office/drawing/2014/main" val="2169047797"/>
                    </a:ext>
                  </a:extLst>
                </a:gridCol>
                <a:gridCol w="577057">
                  <a:extLst>
                    <a:ext uri="{9D8B030D-6E8A-4147-A177-3AD203B41FA5}">
                      <a16:colId xmlns:a16="http://schemas.microsoft.com/office/drawing/2014/main" val="1302044586"/>
                    </a:ext>
                  </a:extLst>
                </a:gridCol>
                <a:gridCol w="577057">
                  <a:extLst>
                    <a:ext uri="{9D8B030D-6E8A-4147-A177-3AD203B41FA5}">
                      <a16:colId xmlns:a16="http://schemas.microsoft.com/office/drawing/2014/main" val="3861856040"/>
                    </a:ext>
                  </a:extLst>
                </a:gridCol>
                <a:gridCol w="577057">
                  <a:extLst>
                    <a:ext uri="{9D8B030D-6E8A-4147-A177-3AD203B41FA5}">
                      <a16:colId xmlns:a16="http://schemas.microsoft.com/office/drawing/2014/main" val="4179149001"/>
                    </a:ext>
                  </a:extLst>
                </a:gridCol>
                <a:gridCol w="577057">
                  <a:extLst>
                    <a:ext uri="{9D8B030D-6E8A-4147-A177-3AD203B41FA5}">
                      <a16:colId xmlns:a16="http://schemas.microsoft.com/office/drawing/2014/main" val="2960214477"/>
                    </a:ext>
                  </a:extLst>
                </a:gridCol>
              </a:tblGrid>
              <a:tr h="474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889241"/>
                  </a:ext>
                </a:extLst>
              </a:tr>
              <a:tr h="474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 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574482"/>
                  </a:ext>
                </a:extLst>
              </a:tr>
              <a:tr h="474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51889"/>
                  </a:ext>
                </a:extLst>
              </a:tr>
              <a:tr h="474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53446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73C161F-AA69-475F-9947-1B005BF2FF7E}"/>
              </a:ext>
            </a:extLst>
          </p:cNvPr>
          <p:cNvGrpSpPr/>
          <p:nvPr/>
        </p:nvGrpSpPr>
        <p:grpSpPr>
          <a:xfrm>
            <a:off x="8157942" y="2589290"/>
            <a:ext cx="2699648" cy="2067880"/>
            <a:chOff x="3573076" y="3333423"/>
            <a:chExt cx="3221059" cy="30672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314C02-5350-4B20-BE1B-F64A040834DC}"/>
                </a:ext>
              </a:extLst>
            </p:cNvPr>
            <p:cNvSpPr txBox="1"/>
            <p:nvPr/>
          </p:nvSpPr>
          <p:spPr>
            <a:xfrm>
              <a:off x="3573076" y="4620257"/>
              <a:ext cx="645152" cy="178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</a:t>
              </a:r>
            </a:p>
            <a:p>
              <a:r>
                <a:rPr lang="en-US" altLang="ko-KR" dirty="0"/>
                <a:t>S</a:t>
              </a:r>
            </a:p>
            <a:p>
              <a:r>
                <a:rPr lang="en-US" altLang="ko-KR" dirty="0"/>
                <a:t>E</a:t>
              </a:r>
            </a:p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12F119-2CD9-4D74-B013-63FE82BDE222}"/>
                </a:ext>
              </a:extLst>
            </p:cNvPr>
            <p:cNvSpPr txBox="1"/>
            <p:nvPr/>
          </p:nvSpPr>
          <p:spPr>
            <a:xfrm>
              <a:off x="5810280" y="3333423"/>
              <a:ext cx="983855" cy="547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ITEM</a:t>
              </a:r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B32CA5A-B081-4F4B-89E3-1C93A63ED71A}"/>
              </a:ext>
            </a:extLst>
          </p:cNvPr>
          <p:cNvSpPr/>
          <p:nvPr/>
        </p:nvSpPr>
        <p:spPr>
          <a:xfrm>
            <a:off x="4201606" y="3893008"/>
            <a:ext cx="526916" cy="326571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28B438A-6EEC-424B-B30B-2FFC9DED8019}"/>
              </a:ext>
            </a:extLst>
          </p:cNvPr>
          <p:cNvSpPr/>
          <p:nvPr/>
        </p:nvSpPr>
        <p:spPr>
          <a:xfrm>
            <a:off x="7393218" y="3893008"/>
            <a:ext cx="526916" cy="326571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C877F-A9E0-4D90-BC4F-68F581C1BA1F}"/>
              </a:ext>
            </a:extLst>
          </p:cNvPr>
          <p:cNvSpPr txBox="1"/>
          <p:nvPr/>
        </p:nvSpPr>
        <p:spPr>
          <a:xfrm>
            <a:off x="4831700" y="5795136"/>
            <a:ext cx="2561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구매횟수는 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trans_id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추천은 상품 소분류 기준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고객번호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소분류 기준 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groupby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테이블 생성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7D71E-73CD-4B4D-958F-184F1991FD40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ALS with Implicit Data</a:t>
            </a:r>
            <a:endParaRPr lang="ko-KR" altLang="en-US" sz="2000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8AF823-6622-472D-95D2-8F2A823A1C7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0247F-591D-4CA3-8377-6B5FF44A03FE}"/>
              </a:ext>
            </a:extLst>
          </p:cNvPr>
          <p:cNvSpPr/>
          <p:nvPr/>
        </p:nvSpPr>
        <p:spPr>
          <a:xfrm>
            <a:off x="540908" y="1755275"/>
            <a:ext cx="1954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User X Item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2969370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8B9802F-9B4A-4B39-875F-224B865053AB}"/>
              </a:ext>
            </a:extLst>
          </p:cNvPr>
          <p:cNvGrpSpPr/>
          <p:nvPr/>
        </p:nvGrpSpPr>
        <p:grpSpPr>
          <a:xfrm>
            <a:off x="957978" y="2423893"/>
            <a:ext cx="3240342" cy="3241885"/>
            <a:chOff x="909460" y="1889951"/>
            <a:chExt cx="3240342" cy="3241885"/>
          </a:xfrm>
        </p:grpSpPr>
        <p:pic>
          <p:nvPicPr>
            <p:cNvPr id="9218" name="Picture 2" descr="사람 픽토그램 이미지 검색결과">
              <a:extLst>
                <a:ext uri="{FF2B5EF4-FFF2-40B4-BE49-F238E27FC236}">
                  <a16:creationId xmlns:a16="http://schemas.microsoft.com/office/drawing/2014/main" id="{11FAC1DE-F3E3-4487-A75E-62CBB328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47" b="90000" l="9934" r="89625">
                          <a14:foregroundMark x1="48565" y1="9118" x2="48565" y2="9118"/>
                          <a14:foregroundMark x1="49669" y1="7647" x2="49669" y2="76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60" y="1889951"/>
              <a:ext cx="3240342" cy="282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664C6D-0381-4A4A-92AE-E64B354B48E7}"/>
                </a:ext>
              </a:extLst>
            </p:cNvPr>
            <p:cNvSpPr txBox="1"/>
            <p:nvPr/>
          </p:nvSpPr>
          <p:spPr>
            <a:xfrm>
              <a:off x="1352014" y="4596696"/>
              <a:ext cx="2355234" cy="53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i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 ID : 2</a:t>
              </a:r>
              <a:endParaRPr lang="ko-KR" altLang="en-US" sz="2800" i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9B7034-29F2-4D4A-A77A-0253EB0A4FE8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A76C0-DCF6-4398-9CA9-F0A9D05B312D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DCC210-1007-4118-98C3-6E7C9C6AC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93200"/>
              </p:ext>
            </p:extLst>
          </p:nvPr>
        </p:nvGraphicFramePr>
        <p:xfrm>
          <a:off x="6096000" y="2055738"/>
          <a:ext cx="5138022" cy="4277134"/>
        </p:xfrm>
        <a:graphic>
          <a:graphicData uri="http://schemas.openxmlformats.org/drawingml/2006/table">
            <a:tbl>
              <a:tblPr/>
              <a:tblGrid>
                <a:gridCol w="2259626">
                  <a:extLst>
                    <a:ext uri="{9D8B030D-6E8A-4147-A177-3AD203B41FA5}">
                      <a16:colId xmlns:a16="http://schemas.microsoft.com/office/drawing/2014/main" val="2441638364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066299797"/>
                    </a:ext>
                  </a:extLst>
                </a:gridCol>
                <a:gridCol w="1030934">
                  <a:extLst>
                    <a:ext uri="{9D8B030D-6E8A-4147-A177-3AD203B41FA5}">
                      <a16:colId xmlns:a16="http://schemas.microsoft.com/office/drawing/2014/main" val="3057486315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구매목록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추천상품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신뢰도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62860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Coffee Drinks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General Yogurt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8278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Canned Vegetable Foods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Infant/Toddlers’ Pants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0.939952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662040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Crab Sticks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Frozen Fried Foods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0.887074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688678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Fried Tofu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Bibim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Ramens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0.882412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248633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Cream and Condensed milk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Water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0.869237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39891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Infant/ Toddlers’ T-shirts/ Tops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Pickled Radishes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0.869237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025078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Men’s T-shirts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Fresh Milk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0.868692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946712"/>
                  </a:ext>
                </a:extLst>
              </a:tr>
              <a:tr h="460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Ramens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Chicken Eggs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0.865387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046614"/>
                  </a:ext>
                </a:extLst>
              </a:tr>
            </a:tbl>
          </a:graphicData>
        </a:graphic>
      </p:graphicFrame>
      <p:sp>
        <p:nvSpPr>
          <p:cNvPr id="7" name="순서도: 추출 6">
            <a:extLst>
              <a:ext uri="{FF2B5EF4-FFF2-40B4-BE49-F238E27FC236}">
                <a16:creationId xmlns:a16="http://schemas.microsoft.com/office/drawing/2014/main" id="{9491DCE8-931E-4675-B5A3-32762DA285B3}"/>
              </a:ext>
            </a:extLst>
          </p:cNvPr>
          <p:cNvSpPr/>
          <p:nvPr/>
        </p:nvSpPr>
        <p:spPr>
          <a:xfrm rot="5400000">
            <a:off x="4327411" y="3313411"/>
            <a:ext cx="1091682" cy="1050374"/>
          </a:xfrm>
          <a:prstGeom prst="flowChartExtra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9FA32-714A-4307-8EAC-32160F22E3EF}"/>
              </a:ext>
            </a:extLst>
          </p:cNvPr>
          <p:cNvSpPr txBox="1"/>
          <p:nvPr/>
        </p:nvSpPr>
        <p:spPr>
          <a:xfrm>
            <a:off x="4348065" y="3700098"/>
            <a:ext cx="105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66AD1F-0D08-4E06-8369-5F47FD581AB5}"/>
              </a:ext>
            </a:extLst>
          </p:cNvPr>
          <p:cNvSpPr/>
          <p:nvPr/>
        </p:nvSpPr>
        <p:spPr>
          <a:xfrm>
            <a:off x="540908" y="1755275"/>
            <a:ext cx="1298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결과</a:t>
            </a:r>
          </a:p>
        </p:txBody>
      </p:sp>
    </p:spTree>
    <p:extLst>
      <p:ext uri="{BB962C8B-B14F-4D97-AF65-F5344CB8AC3E}">
        <p14:creationId xmlns:p14="http://schemas.microsoft.com/office/powerpoint/2010/main" val="2269265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35F9A-6D34-4985-9F31-FAEF88DB6227}"/>
              </a:ext>
            </a:extLst>
          </p:cNvPr>
          <p:cNvSpPr txBox="1"/>
          <p:nvPr/>
        </p:nvSpPr>
        <p:spPr>
          <a:xfrm>
            <a:off x="2463476" y="2291652"/>
            <a:ext cx="1884589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Apriori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608F6-B4C4-4E3D-8674-A27A65C2F1F8}"/>
              </a:ext>
            </a:extLst>
          </p:cNvPr>
          <p:cNvSpPr txBox="1"/>
          <p:nvPr/>
        </p:nvSpPr>
        <p:spPr>
          <a:xfrm>
            <a:off x="399244" y="746973"/>
            <a:ext cx="3948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094CEC-9E41-4EAA-BC95-E900C83093B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apriori 이미지 검색결과">
            <a:extLst>
              <a:ext uri="{FF2B5EF4-FFF2-40B4-BE49-F238E27FC236}">
                <a16:creationId xmlns:a16="http://schemas.microsoft.com/office/drawing/2014/main" id="{442C6F56-0E7A-41A6-BBE1-F5C1C9EA4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16883" r="6370" b="10263"/>
          <a:stretch/>
        </p:blipFill>
        <p:spPr bwMode="auto">
          <a:xfrm>
            <a:off x="916824" y="2618297"/>
            <a:ext cx="4940637" cy="235375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799E36-B63D-4691-9922-D49792B08FEF}"/>
              </a:ext>
            </a:extLst>
          </p:cNvPr>
          <p:cNvSpPr/>
          <p:nvPr/>
        </p:nvSpPr>
        <p:spPr>
          <a:xfrm>
            <a:off x="540908" y="1755275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en-US" altLang="ko-KR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Apriori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Algorithm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CB2F70-471B-4CF7-9021-35E549125F0C}"/>
              </a:ext>
            </a:extLst>
          </p:cNvPr>
          <p:cNvSpPr txBox="1"/>
          <p:nvPr/>
        </p:nvSpPr>
        <p:spPr>
          <a:xfrm>
            <a:off x="754899" y="4972050"/>
            <a:ext cx="4617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https://www.digitalvidya.com/blog/apriori-algorithms-in-data-mining/</a:t>
            </a:r>
            <a:endParaRPr lang="en-US" altLang="ko-KR" sz="1000" b="1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8196" name="Picture 4" descr="apriori support 이미지 검색결과">
            <a:extLst>
              <a:ext uri="{FF2B5EF4-FFF2-40B4-BE49-F238E27FC236}">
                <a16:creationId xmlns:a16="http://schemas.microsoft.com/office/drawing/2014/main" id="{B433BA34-5F56-4700-AE3D-1C831C25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77" y="2613393"/>
            <a:ext cx="4012449" cy="23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F33738-0CD6-4384-9556-5A87A75CD594}"/>
              </a:ext>
            </a:extLst>
          </p:cNvPr>
          <p:cNvSpPr/>
          <p:nvPr/>
        </p:nvSpPr>
        <p:spPr>
          <a:xfrm>
            <a:off x="6570480" y="4967147"/>
            <a:ext cx="40639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https://www.saedsayad.com/association_rules.htm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EE5C1A-8484-4556-8D20-DA353A3D6B69}"/>
              </a:ext>
            </a:extLst>
          </p:cNvPr>
          <p:cNvSpPr txBox="1"/>
          <p:nvPr/>
        </p:nvSpPr>
        <p:spPr>
          <a:xfrm>
            <a:off x="8180868" y="2305615"/>
            <a:ext cx="991121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평가척도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5FA028-D5F2-4443-9F0C-D87ADD26CDDC}"/>
              </a:ext>
            </a:extLst>
          </p:cNvPr>
          <p:cNvSpPr/>
          <p:nvPr/>
        </p:nvSpPr>
        <p:spPr>
          <a:xfrm>
            <a:off x="916823" y="5391027"/>
            <a:ext cx="4940637" cy="7200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모든 가능한 항목집합 개수를 줄이는 방식의 연관성 분석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비지도학습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최소지지도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(support)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를 지정해주어야 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7628E36-C375-4E76-A9FC-E6104959CE78}"/>
              </a:ext>
            </a:extLst>
          </p:cNvPr>
          <p:cNvSpPr/>
          <p:nvPr/>
        </p:nvSpPr>
        <p:spPr>
          <a:xfrm>
            <a:off x="6672177" y="5391027"/>
            <a:ext cx="4012449" cy="7200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향상도로 연관 규칙의 적절성을 평가함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4CFCEC-6EF1-467B-9FB1-FCC97637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894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608F6-B4C4-4E3D-8674-A27A65C2F1F8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094CEC-9E41-4EAA-BC95-E900C83093B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799E36-B63D-4691-9922-D49792B08FEF}"/>
              </a:ext>
            </a:extLst>
          </p:cNvPr>
          <p:cNvSpPr/>
          <p:nvPr/>
        </p:nvSpPr>
        <p:spPr>
          <a:xfrm>
            <a:off x="540908" y="1755275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en-US" altLang="ko-KR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Apriori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Algorithm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8196" name="Picture 4" descr="apriori support 이미지 검색결과">
            <a:extLst>
              <a:ext uri="{FF2B5EF4-FFF2-40B4-BE49-F238E27FC236}">
                <a16:creationId xmlns:a16="http://schemas.microsoft.com/office/drawing/2014/main" id="{B433BA34-5F56-4700-AE3D-1C831C25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08" y="2877422"/>
            <a:ext cx="3707287" cy="217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783E8D-B790-409A-8874-692D9A77BDEE}"/>
              </a:ext>
            </a:extLst>
          </p:cNvPr>
          <p:cNvSpPr/>
          <p:nvPr/>
        </p:nvSpPr>
        <p:spPr>
          <a:xfrm>
            <a:off x="4470400" y="3410438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(confidence)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연관규칙의 강도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제품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를 포함하는 거래 중에서 제품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가 포함된 거래의 비율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신뢰도가 높을수록 유용한 규칙일 가능성이 높음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16B6656-5B66-47F6-8A1B-86C4A7D1AC3B}"/>
              </a:ext>
            </a:extLst>
          </p:cNvPr>
          <p:cNvSpPr/>
          <p:nvPr/>
        </p:nvSpPr>
        <p:spPr>
          <a:xfrm>
            <a:off x="4470400" y="2115234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(support)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전체 구매이력에서 특정 제품이 등장하는 빈도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가지치기의 기준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전체 거래 중 제품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와 제품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를 동시에 포함하는 거래의 비율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지지도가 높을수록 유의미함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9E6F85D-6779-4A0E-AD83-057447584596}"/>
              </a:ext>
            </a:extLst>
          </p:cNvPr>
          <p:cNvSpPr/>
          <p:nvPr/>
        </p:nvSpPr>
        <p:spPr>
          <a:xfrm>
            <a:off x="4470400" y="4705642"/>
            <a:ext cx="6848824" cy="110871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(lift)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두 제품 간 연관성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제품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가 임의로 구매될 확률에 비해 제품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를 구매한 후에 항목 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를 구매할 확률의 비율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lift=1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이면 두 제품의 구매는 독립</a:t>
            </a:r>
            <a:r>
              <a:rPr lang="en-US" altLang="ko-KR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, lift&gt;1</a:t>
            </a:r>
            <a:r>
              <a:rPr lang="ko-KR" altLang="en-US" sz="12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이면 두 제품의 구매는 연관성이 있음</a:t>
            </a:r>
            <a:endParaRPr lang="en-US" altLang="ko-KR" sz="12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EFDE7-241F-40F5-8C38-449C5641D398}"/>
              </a:ext>
            </a:extLst>
          </p:cNvPr>
          <p:cNvSpPr txBox="1"/>
          <p:nvPr/>
        </p:nvSpPr>
        <p:spPr>
          <a:xfrm>
            <a:off x="8208831" y="6000846"/>
            <a:ext cx="375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지지도가 일정 값 이상인 연관 규칙을 먼저 골라낸 후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신뢰도가 일정 값 이상인 연관 규칙을 선정한다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319776-9464-4B24-BB39-4ABAE9BE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0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608F6-B4C4-4E3D-8674-A27A65C2F1F8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094CEC-9E41-4EAA-BC95-E900C83093B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A674B5-F67A-424F-9738-97B537DC208C}"/>
              </a:ext>
            </a:extLst>
          </p:cNvPr>
          <p:cNvSpPr/>
          <p:nvPr/>
        </p:nvSpPr>
        <p:spPr>
          <a:xfrm>
            <a:off x="540908" y="1755275"/>
            <a:ext cx="1016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분석 흐름도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51E37-E029-4CE1-9070-7CF5E1023332}"/>
              </a:ext>
            </a:extLst>
          </p:cNvPr>
          <p:cNvSpPr/>
          <p:nvPr/>
        </p:nvSpPr>
        <p:spPr>
          <a:xfrm>
            <a:off x="6097433" y="2093829"/>
            <a:ext cx="2627291" cy="4113788"/>
          </a:xfrm>
          <a:prstGeom prst="roundRect">
            <a:avLst>
              <a:gd name="adj" fmla="val 7588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28F692-E347-4A69-A1A1-6F5D7D188AFB}"/>
              </a:ext>
            </a:extLst>
          </p:cNvPr>
          <p:cNvSpPr/>
          <p:nvPr/>
        </p:nvSpPr>
        <p:spPr>
          <a:xfrm>
            <a:off x="3470142" y="2093829"/>
            <a:ext cx="2627291" cy="4113788"/>
          </a:xfrm>
          <a:prstGeom prst="roundRect">
            <a:avLst>
              <a:gd name="adj" fmla="val 7588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710EB4F-B01B-4C36-8755-B117581002AB}"/>
              </a:ext>
            </a:extLst>
          </p:cNvPr>
          <p:cNvSpPr/>
          <p:nvPr/>
        </p:nvSpPr>
        <p:spPr>
          <a:xfrm>
            <a:off x="4092622" y="3657552"/>
            <a:ext cx="1494715" cy="83099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3C0932A-EEF5-4D74-899B-678100D9207A}"/>
              </a:ext>
            </a:extLst>
          </p:cNvPr>
          <p:cNvSpPr/>
          <p:nvPr/>
        </p:nvSpPr>
        <p:spPr>
          <a:xfrm>
            <a:off x="6685574" y="4874048"/>
            <a:ext cx="1494715" cy="83099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 분석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C015FEA-B0D1-4630-92A0-C3F501B277E0}"/>
              </a:ext>
            </a:extLst>
          </p:cNvPr>
          <p:cNvCxnSpPr>
            <a:cxnSpLocks/>
          </p:cNvCxnSpPr>
          <p:nvPr/>
        </p:nvCxnSpPr>
        <p:spPr>
          <a:xfrm>
            <a:off x="5587337" y="2942625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0A32E3-7A53-4597-B8CD-752086F5C369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5587337" y="4073051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EBB829-136A-4561-A894-7921E9A8F567}"/>
              </a:ext>
            </a:extLst>
          </p:cNvPr>
          <p:cNvSpPr txBox="1"/>
          <p:nvPr/>
        </p:nvSpPr>
        <p:spPr>
          <a:xfrm>
            <a:off x="3842399" y="1813123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고객성향기반 군집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6AE72-3784-44A1-AFD7-CE331C3CD2E2}"/>
              </a:ext>
            </a:extLst>
          </p:cNvPr>
          <p:cNvSpPr txBox="1"/>
          <p:nvPr/>
        </p:nvSpPr>
        <p:spPr>
          <a:xfrm>
            <a:off x="6882913" y="1826530"/>
            <a:ext cx="105633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알고리즘 적용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F0A2559-DF2F-4493-8C7F-8E65AB47BCFE}"/>
              </a:ext>
            </a:extLst>
          </p:cNvPr>
          <p:cNvSpPr/>
          <p:nvPr/>
        </p:nvSpPr>
        <p:spPr>
          <a:xfrm>
            <a:off x="1103192" y="3657552"/>
            <a:ext cx="1494715" cy="830997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거래처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A0033A-8330-435C-8DEA-A2D7B85C5355}"/>
              </a:ext>
            </a:extLst>
          </p:cNvPr>
          <p:cNvSpPr/>
          <p:nvPr/>
        </p:nvSpPr>
        <p:spPr>
          <a:xfrm>
            <a:off x="4092622" y="2441054"/>
            <a:ext cx="1494715" cy="83099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0894C3-B403-4274-BE3E-C7226AA48F3B}"/>
              </a:ext>
            </a:extLst>
          </p:cNvPr>
          <p:cNvSpPr/>
          <p:nvPr/>
        </p:nvSpPr>
        <p:spPr>
          <a:xfrm>
            <a:off x="4092622" y="4874049"/>
            <a:ext cx="1494715" cy="830997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  <a:endParaRPr lang="ko-KR" altLang="en-US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23B0E91-8A3D-49FF-80C8-E8263A89673C}"/>
              </a:ext>
            </a:extLst>
          </p:cNvPr>
          <p:cNvSpPr/>
          <p:nvPr/>
        </p:nvSpPr>
        <p:spPr>
          <a:xfrm>
            <a:off x="6685574" y="3657552"/>
            <a:ext cx="1494715" cy="83099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 분석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E058796-F98C-436D-849E-B0B9CE25D7B3}"/>
              </a:ext>
            </a:extLst>
          </p:cNvPr>
          <p:cNvSpPr/>
          <p:nvPr/>
        </p:nvSpPr>
        <p:spPr>
          <a:xfrm>
            <a:off x="6685574" y="2441053"/>
            <a:ext cx="1494715" cy="83099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 분석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8FB518-1E30-484B-A773-0AB3DDEEB4CE}"/>
              </a:ext>
            </a:extLst>
          </p:cNvPr>
          <p:cNvCxnSpPr>
            <a:cxnSpLocks/>
          </p:cNvCxnSpPr>
          <p:nvPr/>
        </p:nvCxnSpPr>
        <p:spPr>
          <a:xfrm>
            <a:off x="5587337" y="5289546"/>
            <a:ext cx="109823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7FB6115-51D5-42FD-8203-9DD82E3CED1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597907" y="2856553"/>
            <a:ext cx="1494715" cy="121649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7D889F-2625-4010-858C-A77789E0D7D5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>
            <a:off x="2597907" y="4073051"/>
            <a:ext cx="149471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8F92C97-CBF8-4D26-918A-A6EBBA4903B9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2597907" y="4073051"/>
            <a:ext cx="1494715" cy="121649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3927374-80E6-4474-8C84-B19537051E56}"/>
              </a:ext>
            </a:extLst>
          </p:cNvPr>
          <p:cNvSpPr/>
          <p:nvPr/>
        </p:nvSpPr>
        <p:spPr>
          <a:xfrm>
            <a:off x="9594448" y="3657552"/>
            <a:ext cx="1494715" cy="83099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B02</a:t>
            </a: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매장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2474D94-909D-417F-AE18-A88DFBD822CA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8214628" y="2856551"/>
            <a:ext cx="13798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E09C8E0-2625-4E8F-BBD2-E12CE28D7D55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>
          <a:xfrm>
            <a:off x="8180289" y="4073051"/>
            <a:ext cx="14141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0B89186-F986-4990-B006-EF33E1AA912A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180289" y="5289546"/>
            <a:ext cx="1414159" cy="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843EE0-D6EE-4834-AD98-551CAAE295E7}"/>
              </a:ext>
            </a:extLst>
          </p:cNvPr>
          <p:cNvSpPr/>
          <p:nvPr/>
        </p:nvSpPr>
        <p:spPr>
          <a:xfrm>
            <a:off x="9594448" y="2441052"/>
            <a:ext cx="1494715" cy="83099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B01</a:t>
            </a: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매장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58BFDA1-1658-4392-A043-9CFC26FA1FB7}"/>
              </a:ext>
            </a:extLst>
          </p:cNvPr>
          <p:cNvSpPr/>
          <p:nvPr/>
        </p:nvSpPr>
        <p:spPr>
          <a:xfrm>
            <a:off x="9594448" y="4874047"/>
            <a:ext cx="1494715" cy="83099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B03</a:t>
            </a:r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매장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1400" b="1" dirty="0"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274A9B-80D3-4920-9CD6-99BD5D18CAC6}"/>
              </a:ext>
            </a:extLst>
          </p:cNvPr>
          <p:cNvSpPr txBox="1"/>
          <p:nvPr/>
        </p:nvSpPr>
        <p:spPr>
          <a:xfrm>
            <a:off x="9375790" y="1813123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거래처별 서비스 제안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23721D-5C54-404C-9657-B4D855B1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287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D3B36E-E447-4B3A-981D-A2EB37CB6852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CE033A-85E8-4278-84D2-72957B33525F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6B8A0D-3171-4000-BC1F-B7CEDD27EDD3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B01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C7DB3F-9FD3-45D2-BD43-16852512F34D}"/>
              </a:ext>
            </a:extLst>
          </p:cNvPr>
          <p:cNvSpPr txBox="1"/>
          <p:nvPr/>
        </p:nvSpPr>
        <p:spPr>
          <a:xfrm>
            <a:off x="1975576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4A8B1B0-BC6E-427B-B3C1-CDCB69D49F97}"/>
              </a:ext>
            </a:extLst>
          </p:cNvPr>
          <p:cNvSpPr/>
          <p:nvPr/>
        </p:nvSpPr>
        <p:spPr>
          <a:xfrm>
            <a:off x="2243864" y="3429000"/>
            <a:ext cx="1346200" cy="1346200"/>
          </a:xfrm>
          <a:prstGeom prst="ellipse">
            <a:avLst/>
          </a:prstGeom>
          <a:solidFill>
            <a:srgbClr val="FCAEA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C6BB59-93A0-4169-B865-7A6420350E3B}"/>
              </a:ext>
            </a:extLst>
          </p:cNvPr>
          <p:cNvSpPr/>
          <p:nvPr/>
        </p:nvSpPr>
        <p:spPr>
          <a:xfrm>
            <a:off x="5422900" y="3429000"/>
            <a:ext cx="1346200" cy="1346200"/>
          </a:xfrm>
          <a:prstGeom prst="ellipse">
            <a:avLst/>
          </a:prstGeom>
          <a:solidFill>
            <a:srgbClr val="FFDE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60BA735-0B6B-4573-9347-EEE1D262BC2F}"/>
              </a:ext>
            </a:extLst>
          </p:cNvPr>
          <p:cNvSpPr/>
          <p:nvPr/>
        </p:nvSpPr>
        <p:spPr>
          <a:xfrm>
            <a:off x="8601936" y="3429000"/>
            <a:ext cx="1346200" cy="1346200"/>
          </a:xfrm>
          <a:prstGeom prst="ellipse">
            <a:avLst/>
          </a:prstGeom>
          <a:solidFill>
            <a:srgbClr val="D8BFD8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316984-3987-452A-9AE5-483E184F4CF8}"/>
              </a:ext>
            </a:extLst>
          </p:cNvPr>
          <p:cNvSpPr txBox="1"/>
          <p:nvPr/>
        </p:nvSpPr>
        <p:spPr>
          <a:xfrm>
            <a:off x="5154612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중분류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797E0F-A034-4F18-A235-50ED004A522A}"/>
              </a:ext>
            </a:extLst>
          </p:cNvPr>
          <p:cNvSpPr txBox="1"/>
          <p:nvPr/>
        </p:nvSpPr>
        <p:spPr>
          <a:xfrm>
            <a:off x="8333648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1DAB55-9297-45D6-A21F-643AB8AC238C}"/>
              </a:ext>
            </a:extLst>
          </p:cNvPr>
          <p:cNvSpPr/>
          <p:nvPr/>
        </p:nvSpPr>
        <p:spPr>
          <a:xfrm>
            <a:off x="1828800" y="3290499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해산물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956533-988D-4909-BC96-EE1841DFB41C}"/>
              </a:ext>
            </a:extLst>
          </p:cNvPr>
          <p:cNvSpPr/>
          <p:nvPr/>
        </p:nvSpPr>
        <p:spPr>
          <a:xfrm>
            <a:off x="2686772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23B584-23B9-4A97-81E5-C2CCDD6215E1}"/>
              </a:ext>
            </a:extLst>
          </p:cNvPr>
          <p:cNvSpPr/>
          <p:nvPr/>
        </p:nvSpPr>
        <p:spPr>
          <a:xfrm>
            <a:off x="1660307" y="396360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A94E1AD-4F6F-4992-9625-E70E24C77D8E}"/>
              </a:ext>
            </a:extLst>
          </p:cNvPr>
          <p:cNvSpPr/>
          <p:nvPr/>
        </p:nvSpPr>
        <p:spPr>
          <a:xfrm>
            <a:off x="3483390" y="332081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소스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081308-9E28-4363-AEAD-62F9B64850A0}"/>
              </a:ext>
            </a:extLst>
          </p:cNvPr>
          <p:cNvSpPr/>
          <p:nvPr/>
        </p:nvSpPr>
        <p:spPr>
          <a:xfrm>
            <a:off x="3676041" y="3956973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냉동식품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36A9A6-53A4-47C6-994E-9FB0717CE2A7}"/>
              </a:ext>
            </a:extLst>
          </p:cNvPr>
          <p:cNvSpPr/>
          <p:nvPr/>
        </p:nvSpPr>
        <p:spPr>
          <a:xfrm>
            <a:off x="3490302" y="460639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냉장식품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B827FA-DF62-4F09-9B0D-8CC1BAF2242C}"/>
              </a:ext>
            </a:extLst>
          </p:cNvPr>
          <p:cNvSpPr/>
          <p:nvPr/>
        </p:nvSpPr>
        <p:spPr>
          <a:xfrm>
            <a:off x="2686772" y="496222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DDACFA9-A221-46E0-A2E1-476FC9918D1F}"/>
              </a:ext>
            </a:extLst>
          </p:cNvPr>
          <p:cNvSpPr/>
          <p:nvPr/>
        </p:nvSpPr>
        <p:spPr>
          <a:xfrm>
            <a:off x="1890498" y="4606391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음료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0319FD-8C43-4A59-B76A-96899A5CD8F8}"/>
              </a:ext>
            </a:extLst>
          </p:cNvPr>
          <p:cNvSpPr/>
          <p:nvPr/>
        </p:nvSpPr>
        <p:spPr>
          <a:xfrm>
            <a:off x="1254161" y="4467374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주방옷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A2E1425-7DD8-4C75-A7D4-BBB08888F8BC}"/>
              </a:ext>
            </a:extLst>
          </p:cNvPr>
          <p:cNvCxnSpPr>
            <a:cxnSpLocks/>
          </p:cNvCxnSpPr>
          <p:nvPr/>
        </p:nvCxnSpPr>
        <p:spPr>
          <a:xfrm flipV="1">
            <a:off x="1607527" y="4216400"/>
            <a:ext cx="116280" cy="25097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A417F5F-F354-4A92-BCF6-E4CDB2989DDD}"/>
              </a:ext>
            </a:extLst>
          </p:cNvPr>
          <p:cNvSpPr txBox="1"/>
          <p:nvPr/>
        </p:nvSpPr>
        <p:spPr>
          <a:xfrm>
            <a:off x="2367000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&gt;=0.1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&gt;=0.9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742FD0-3C3E-4A83-A521-3E48722D1ADC}"/>
              </a:ext>
            </a:extLst>
          </p:cNvPr>
          <p:cNvSpPr txBox="1"/>
          <p:nvPr/>
        </p:nvSpPr>
        <p:spPr>
          <a:xfrm>
            <a:off x="556693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&gt;=0.06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&gt;=0.9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BF6421-D752-4913-A862-107FDF36A139}"/>
              </a:ext>
            </a:extLst>
          </p:cNvPr>
          <p:cNvSpPr txBox="1"/>
          <p:nvPr/>
        </p:nvSpPr>
        <p:spPr>
          <a:xfrm>
            <a:off x="867395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&gt;=0.06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&gt;=0.7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&gt;=1.5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918B4-D715-4F18-99EB-1EFC69E723C0}"/>
              </a:ext>
            </a:extLst>
          </p:cNvPr>
          <p:cNvSpPr/>
          <p:nvPr/>
        </p:nvSpPr>
        <p:spPr>
          <a:xfrm>
            <a:off x="5569775" y="3082750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요거트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E46E93-F3EA-494E-A799-098F1F372D55}"/>
              </a:ext>
            </a:extLst>
          </p:cNvPr>
          <p:cNvSpPr/>
          <p:nvPr/>
        </p:nvSpPr>
        <p:spPr>
          <a:xfrm>
            <a:off x="6622379" y="3428998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A3B3CD-B18E-4C72-AC7C-79F1651F6E20}"/>
              </a:ext>
            </a:extLst>
          </p:cNvPr>
          <p:cNvSpPr/>
          <p:nvPr/>
        </p:nvSpPr>
        <p:spPr>
          <a:xfrm>
            <a:off x="6832600" y="382510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사탕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2842922-73FD-467E-BE22-487081EFAF72}"/>
              </a:ext>
            </a:extLst>
          </p:cNvPr>
          <p:cNvSpPr/>
          <p:nvPr/>
        </p:nvSpPr>
        <p:spPr>
          <a:xfrm>
            <a:off x="6595135" y="468734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2A7137-5CE6-40BF-A44A-37469D938630}"/>
              </a:ext>
            </a:extLst>
          </p:cNvPr>
          <p:cNvSpPr/>
          <p:nvPr/>
        </p:nvSpPr>
        <p:spPr>
          <a:xfrm>
            <a:off x="5746079" y="4883390"/>
            <a:ext cx="841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햄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소시지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F16E42-4A90-4C51-BBA0-699D087DEF81}"/>
              </a:ext>
            </a:extLst>
          </p:cNvPr>
          <p:cNvSpPr/>
          <p:nvPr/>
        </p:nvSpPr>
        <p:spPr>
          <a:xfrm>
            <a:off x="4537317" y="4397165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레트로트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식품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58B73B7-9836-4E0D-8FB6-4C21B9DBF6D9}"/>
              </a:ext>
            </a:extLst>
          </p:cNvPr>
          <p:cNvSpPr/>
          <p:nvPr/>
        </p:nvSpPr>
        <p:spPr>
          <a:xfrm>
            <a:off x="4609878" y="3901298"/>
            <a:ext cx="841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어묵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맛살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188D95-D7C9-4658-83B7-35E63C74768D}"/>
              </a:ext>
            </a:extLst>
          </p:cNvPr>
          <p:cNvSpPr/>
          <p:nvPr/>
        </p:nvSpPr>
        <p:spPr>
          <a:xfrm>
            <a:off x="4863754" y="3359749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냉동식품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E840687-70AA-4B5C-A31A-84C541444912}"/>
              </a:ext>
            </a:extLst>
          </p:cNvPr>
          <p:cNvSpPr/>
          <p:nvPr/>
        </p:nvSpPr>
        <p:spPr>
          <a:xfrm>
            <a:off x="6832600" y="4341887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달걀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364104C-667E-4449-8706-D568C9CB6266}"/>
              </a:ext>
            </a:extLst>
          </p:cNvPr>
          <p:cNvSpPr/>
          <p:nvPr/>
        </p:nvSpPr>
        <p:spPr>
          <a:xfrm>
            <a:off x="6218479" y="3082750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버섯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두부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E6D736-7378-4346-B1D0-CCC16ADF6C37}"/>
              </a:ext>
            </a:extLst>
          </p:cNvPr>
          <p:cNvSpPr/>
          <p:nvPr/>
        </p:nvSpPr>
        <p:spPr>
          <a:xfrm>
            <a:off x="5192709" y="4731273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우유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53A5A0-7D04-4782-BAD9-E00E264949E0}"/>
              </a:ext>
            </a:extLst>
          </p:cNvPr>
          <p:cNvSpPr/>
          <p:nvPr/>
        </p:nvSpPr>
        <p:spPr>
          <a:xfrm>
            <a:off x="8975915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어묵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E98AFFB-CB73-43EF-B386-63B9D6AB4A3C}"/>
              </a:ext>
            </a:extLst>
          </p:cNvPr>
          <p:cNvSpPr/>
          <p:nvPr/>
        </p:nvSpPr>
        <p:spPr>
          <a:xfrm>
            <a:off x="9645929" y="3277925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젤리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9FFB43F-6292-4B68-B7EC-D5AE64A171F4}"/>
              </a:ext>
            </a:extLst>
          </p:cNvPr>
          <p:cNvSpPr/>
          <p:nvPr/>
        </p:nvSpPr>
        <p:spPr>
          <a:xfrm>
            <a:off x="9948136" y="3888062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우유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96A25A-0253-4713-8F20-73C1126995C1}"/>
              </a:ext>
            </a:extLst>
          </p:cNvPr>
          <p:cNvSpPr/>
          <p:nvPr/>
        </p:nvSpPr>
        <p:spPr>
          <a:xfrm>
            <a:off x="9876120" y="4397164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ECFA38-6192-451D-B9EE-8CFA1CCC0292}"/>
              </a:ext>
            </a:extLst>
          </p:cNvPr>
          <p:cNvSpPr/>
          <p:nvPr/>
        </p:nvSpPr>
        <p:spPr>
          <a:xfrm>
            <a:off x="9505228" y="4842938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달걀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9E2CD31-1C6D-46A5-AC5C-F36C033F54FB}"/>
              </a:ext>
            </a:extLst>
          </p:cNvPr>
          <p:cNvSpPr/>
          <p:nvPr/>
        </p:nvSpPr>
        <p:spPr>
          <a:xfrm>
            <a:off x="8657887" y="4813175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바나나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8C570C-6102-47F5-A3F2-5F92252F31BC}"/>
              </a:ext>
            </a:extLst>
          </p:cNvPr>
          <p:cNvSpPr/>
          <p:nvPr/>
        </p:nvSpPr>
        <p:spPr>
          <a:xfrm>
            <a:off x="8193412" y="449807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두부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D17661-6F3C-4532-8973-7AC1FC31732F}"/>
              </a:ext>
            </a:extLst>
          </p:cNvPr>
          <p:cNvSpPr/>
          <p:nvPr/>
        </p:nvSpPr>
        <p:spPr>
          <a:xfrm>
            <a:off x="8058084" y="4064888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소시지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3D89B4-47B8-4C51-A65C-FE0CE572B6E3}"/>
              </a:ext>
            </a:extLst>
          </p:cNvPr>
          <p:cNvSpPr/>
          <p:nvPr/>
        </p:nvSpPr>
        <p:spPr>
          <a:xfrm>
            <a:off x="8210484" y="3631700"/>
            <a:ext cx="335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물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B80E811-7641-4EFC-A939-3FC7ED1EA0C0}"/>
              </a:ext>
            </a:extLst>
          </p:cNvPr>
          <p:cNvSpPr/>
          <p:nvPr/>
        </p:nvSpPr>
        <p:spPr>
          <a:xfrm>
            <a:off x="8391718" y="3281411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애호박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8A9632-A50A-4662-886B-B58D60DC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505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F9F9C4-7F43-4D87-8CEE-1CAE145DD466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C7E8E9-0254-4196-BF86-0F27386BCDA2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D65493-2B61-46CB-982C-E8E2517A9FA7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B02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B186AB-F7CB-4038-9A7F-D11084EAD2AF}"/>
              </a:ext>
            </a:extLst>
          </p:cNvPr>
          <p:cNvSpPr txBox="1"/>
          <p:nvPr/>
        </p:nvSpPr>
        <p:spPr>
          <a:xfrm>
            <a:off x="2367000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&gt;=0.1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&gt;=0.9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28F989-2C2A-45DF-8FC4-8FAB6EDF6530}"/>
              </a:ext>
            </a:extLst>
          </p:cNvPr>
          <p:cNvSpPr txBox="1"/>
          <p:nvPr/>
        </p:nvSpPr>
        <p:spPr>
          <a:xfrm>
            <a:off x="1975576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7D296A-3896-443B-9B88-7EE059517675}"/>
              </a:ext>
            </a:extLst>
          </p:cNvPr>
          <p:cNvSpPr/>
          <p:nvPr/>
        </p:nvSpPr>
        <p:spPr>
          <a:xfrm>
            <a:off x="2243864" y="3429000"/>
            <a:ext cx="1346200" cy="1346200"/>
          </a:xfrm>
          <a:prstGeom prst="ellipse">
            <a:avLst/>
          </a:prstGeom>
          <a:solidFill>
            <a:srgbClr val="FCAEA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2DC44D0-44F1-4F53-98EC-C9B5BD21CA92}"/>
              </a:ext>
            </a:extLst>
          </p:cNvPr>
          <p:cNvSpPr/>
          <p:nvPr/>
        </p:nvSpPr>
        <p:spPr>
          <a:xfrm>
            <a:off x="5422900" y="3429000"/>
            <a:ext cx="1346200" cy="1346200"/>
          </a:xfrm>
          <a:prstGeom prst="ellipse">
            <a:avLst/>
          </a:prstGeom>
          <a:solidFill>
            <a:srgbClr val="FFDE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두부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콩나물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72AD8B9-B6B0-428C-8A6D-BEB98413E0DD}"/>
              </a:ext>
            </a:extLst>
          </p:cNvPr>
          <p:cNvSpPr/>
          <p:nvPr/>
        </p:nvSpPr>
        <p:spPr>
          <a:xfrm>
            <a:off x="8601936" y="3429000"/>
            <a:ext cx="1346200" cy="1346200"/>
          </a:xfrm>
          <a:prstGeom prst="ellipse">
            <a:avLst/>
          </a:prstGeom>
          <a:solidFill>
            <a:srgbClr val="D8BFD8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D78E9-6400-453C-B00E-9A45DFF6EF71}"/>
              </a:ext>
            </a:extLst>
          </p:cNvPr>
          <p:cNvSpPr txBox="1"/>
          <p:nvPr/>
        </p:nvSpPr>
        <p:spPr>
          <a:xfrm>
            <a:off x="5154612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중분류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BB1D97-5390-424F-9EF4-75063D0A3BD5}"/>
              </a:ext>
            </a:extLst>
          </p:cNvPr>
          <p:cNvSpPr txBox="1"/>
          <p:nvPr/>
        </p:nvSpPr>
        <p:spPr>
          <a:xfrm>
            <a:off x="8333648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7347A8-36E6-4F71-94F8-CC0231C08032}"/>
              </a:ext>
            </a:extLst>
          </p:cNvPr>
          <p:cNvSpPr/>
          <p:nvPr/>
        </p:nvSpPr>
        <p:spPr>
          <a:xfrm>
            <a:off x="1828800" y="3290499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해산물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12F22D-AA22-4D2C-8FF2-D63956AC1DA9}"/>
              </a:ext>
            </a:extLst>
          </p:cNvPr>
          <p:cNvSpPr/>
          <p:nvPr/>
        </p:nvSpPr>
        <p:spPr>
          <a:xfrm>
            <a:off x="2686772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4F9CF2-ECC5-4A94-8269-D9D2DF8B6293}"/>
              </a:ext>
            </a:extLst>
          </p:cNvPr>
          <p:cNvSpPr/>
          <p:nvPr/>
        </p:nvSpPr>
        <p:spPr>
          <a:xfrm>
            <a:off x="1660307" y="3963600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건어물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49AAE6-84E9-4F84-A398-4C203BE6DF71}"/>
              </a:ext>
            </a:extLst>
          </p:cNvPr>
          <p:cNvSpPr/>
          <p:nvPr/>
        </p:nvSpPr>
        <p:spPr>
          <a:xfrm>
            <a:off x="3483390" y="332081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8F003C-710C-4E56-8D4A-C86A280A5A72}"/>
              </a:ext>
            </a:extLst>
          </p:cNvPr>
          <p:cNvSpPr/>
          <p:nvPr/>
        </p:nvSpPr>
        <p:spPr>
          <a:xfrm>
            <a:off x="3676041" y="3956973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냉동식품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5520E2-81F7-4716-BA05-D6F3580C68EE}"/>
              </a:ext>
            </a:extLst>
          </p:cNvPr>
          <p:cNvSpPr/>
          <p:nvPr/>
        </p:nvSpPr>
        <p:spPr>
          <a:xfrm>
            <a:off x="3490302" y="460639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냉장식품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7C2E61-E1AA-437C-BF11-67673097D390}"/>
              </a:ext>
            </a:extLst>
          </p:cNvPr>
          <p:cNvSpPr/>
          <p:nvPr/>
        </p:nvSpPr>
        <p:spPr>
          <a:xfrm>
            <a:off x="2686772" y="496222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BC6F83-2B95-432C-AA73-92675D3212CC}"/>
              </a:ext>
            </a:extLst>
          </p:cNvPr>
          <p:cNvSpPr/>
          <p:nvPr/>
        </p:nvSpPr>
        <p:spPr>
          <a:xfrm>
            <a:off x="1890498" y="4606391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음료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98B746-850D-4FBF-9F78-45C5B97BD6A2}"/>
              </a:ext>
            </a:extLst>
          </p:cNvPr>
          <p:cNvSpPr txBox="1"/>
          <p:nvPr/>
        </p:nvSpPr>
        <p:spPr>
          <a:xfrm>
            <a:off x="556693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&gt;=0.08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&gt;=0.9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3B4FA3-1AAD-427F-84CA-6E32AE307157}"/>
              </a:ext>
            </a:extLst>
          </p:cNvPr>
          <p:cNvSpPr txBox="1"/>
          <p:nvPr/>
        </p:nvSpPr>
        <p:spPr>
          <a:xfrm>
            <a:off x="867395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&gt;=0.05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&gt;=0.7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&gt;=2.5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7E5D511-BB1B-40AE-9234-96E0E2FAD6BC}"/>
              </a:ext>
            </a:extLst>
          </p:cNvPr>
          <p:cNvSpPr/>
          <p:nvPr/>
        </p:nvSpPr>
        <p:spPr>
          <a:xfrm>
            <a:off x="5812472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BA5002-5C06-456B-BDA3-427516BDC523}"/>
              </a:ext>
            </a:extLst>
          </p:cNvPr>
          <p:cNvSpPr/>
          <p:nvPr/>
        </p:nvSpPr>
        <p:spPr>
          <a:xfrm>
            <a:off x="6538909" y="3287149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잎채소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B5EE6F-C271-4BC8-A59D-6A82CFFF5122}"/>
              </a:ext>
            </a:extLst>
          </p:cNvPr>
          <p:cNvSpPr/>
          <p:nvPr/>
        </p:nvSpPr>
        <p:spPr>
          <a:xfrm>
            <a:off x="6838029" y="3926089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달걀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75D17B-AB99-45D0-8769-DB37C55A9CDA}"/>
              </a:ext>
            </a:extLst>
          </p:cNvPr>
          <p:cNvSpPr/>
          <p:nvPr/>
        </p:nvSpPr>
        <p:spPr>
          <a:xfrm>
            <a:off x="6722934" y="4426529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6DB5AD-2F9C-4ED0-83A2-9BC0A9377897}"/>
              </a:ext>
            </a:extLst>
          </p:cNvPr>
          <p:cNvSpPr/>
          <p:nvPr/>
        </p:nvSpPr>
        <p:spPr>
          <a:xfrm>
            <a:off x="6481631" y="478847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뱌섯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66F2219-C192-4F1E-8A68-E94543B925E6}"/>
              </a:ext>
            </a:extLst>
          </p:cNvPr>
          <p:cNvSpPr/>
          <p:nvPr/>
        </p:nvSpPr>
        <p:spPr>
          <a:xfrm>
            <a:off x="5751509" y="4926969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냉장식품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B52E40E-3EE9-416F-BF24-C5BE16417EC9}"/>
              </a:ext>
            </a:extLst>
          </p:cNvPr>
          <p:cNvSpPr/>
          <p:nvPr/>
        </p:nvSpPr>
        <p:spPr>
          <a:xfrm>
            <a:off x="5121393" y="4788470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뿌리채소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F42860-0E45-49A4-9AA0-1B95CB925E9F}"/>
              </a:ext>
            </a:extLst>
          </p:cNvPr>
          <p:cNvSpPr/>
          <p:nvPr/>
        </p:nvSpPr>
        <p:spPr>
          <a:xfrm>
            <a:off x="4741001" y="4366337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어묵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맛살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C5252A-E1C2-4313-9EB2-0B3AF477C56B}"/>
              </a:ext>
            </a:extLst>
          </p:cNvPr>
          <p:cNvSpPr/>
          <p:nvPr/>
        </p:nvSpPr>
        <p:spPr>
          <a:xfrm>
            <a:off x="4663556" y="397479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0ADCE1-B9C4-44DF-AF97-6006B44DE158}"/>
              </a:ext>
            </a:extLst>
          </p:cNvPr>
          <p:cNvSpPr/>
          <p:nvPr/>
        </p:nvSpPr>
        <p:spPr>
          <a:xfrm>
            <a:off x="4721221" y="3615117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청소용품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B8D4237-5E85-448A-A885-5B35A6217AB6}"/>
              </a:ext>
            </a:extLst>
          </p:cNvPr>
          <p:cNvSpPr/>
          <p:nvPr/>
        </p:nvSpPr>
        <p:spPr>
          <a:xfrm>
            <a:off x="4853444" y="3255875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돼지고기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C70AC2-F98F-442D-A479-614449A0470B}"/>
              </a:ext>
            </a:extLst>
          </p:cNvPr>
          <p:cNvSpPr/>
          <p:nvPr/>
        </p:nvSpPr>
        <p:spPr>
          <a:xfrm>
            <a:off x="9044846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달걀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243069-221F-421F-8B2A-6D0F7344E31B}"/>
              </a:ext>
            </a:extLst>
          </p:cNvPr>
          <p:cNvSpPr/>
          <p:nvPr/>
        </p:nvSpPr>
        <p:spPr>
          <a:xfrm>
            <a:off x="9678951" y="3287149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아이스크림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D5FED5-F113-4CF4-B418-90BD7AF1BDA1}"/>
              </a:ext>
            </a:extLst>
          </p:cNvPr>
          <p:cNvSpPr/>
          <p:nvPr/>
        </p:nvSpPr>
        <p:spPr>
          <a:xfrm>
            <a:off x="10094714" y="4016323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두부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6122F2-B7D8-4554-8F57-53BBDF91EDD0}"/>
              </a:ext>
            </a:extLst>
          </p:cNvPr>
          <p:cNvSpPr/>
          <p:nvPr/>
        </p:nvSpPr>
        <p:spPr>
          <a:xfrm>
            <a:off x="9876120" y="4598965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소시지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E82779-E4A0-4A4F-BEE2-40FC91387DF7}"/>
              </a:ext>
            </a:extLst>
          </p:cNvPr>
          <p:cNvSpPr/>
          <p:nvPr/>
        </p:nvSpPr>
        <p:spPr>
          <a:xfrm>
            <a:off x="9091963" y="4958752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우유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71CAFD8-8EF7-4617-AD10-7CC6372F9DCE}"/>
              </a:ext>
            </a:extLst>
          </p:cNvPr>
          <p:cNvSpPr/>
          <p:nvPr/>
        </p:nvSpPr>
        <p:spPr>
          <a:xfrm>
            <a:off x="8177061" y="4687083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쓰레기봉투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7D0E38A-851E-4B8C-9024-4078D4E52D73}"/>
              </a:ext>
            </a:extLst>
          </p:cNvPr>
          <p:cNvSpPr/>
          <p:nvPr/>
        </p:nvSpPr>
        <p:spPr>
          <a:xfrm>
            <a:off x="8083579" y="4029806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양파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369DD84-4BB3-41FD-AD1E-CAF45183B880}"/>
              </a:ext>
            </a:extLst>
          </p:cNvPr>
          <p:cNvSpPr/>
          <p:nvPr/>
        </p:nvSpPr>
        <p:spPr>
          <a:xfrm>
            <a:off x="8356206" y="3424169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어묵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D9B9EB-27F7-4F5A-9901-A5AC8046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234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FCFB6D-676B-47F9-8777-9BB250027A58}"/>
              </a:ext>
            </a:extLst>
          </p:cNvPr>
          <p:cNvSpPr txBox="1"/>
          <p:nvPr/>
        </p:nvSpPr>
        <p:spPr>
          <a:xfrm>
            <a:off x="399244" y="746973"/>
            <a:ext cx="3459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 모델링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</a:t>
            </a:r>
            <a:r>
              <a: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연관성분석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821990-49EB-4F95-BB6D-A18FE4AE4E7E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8193C1-3987-486F-9B18-E3A1A4FC6C53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B03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40D34-F5FC-4808-95C9-0E9109FDF2C1}"/>
              </a:ext>
            </a:extLst>
          </p:cNvPr>
          <p:cNvSpPr txBox="1"/>
          <p:nvPr/>
        </p:nvSpPr>
        <p:spPr>
          <a:xfrm>
            <a:off x="1975576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647196-10B4-4701-B5C2-135240BFB3D4}"/>
              </a:ext>
            </a:extLst>
          </p:cNvPr>
          <p:cNvSpPr/>
          <p:nvPr/>
        </p:nvSpPr>
        <p:spPr>
          <a:xfrm>
            <a:off x="2243864" y="3429000"/>
            <a:ext cx="1346200" cy="1346200"/>
          </a:xfrm>
          <a:prstGeom prst="ellipse">
            <a:avLst/>
          </a:prstGeom>
          <a:solidFill>
            <a:srgbClr val="FCAEA6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개인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485A9-B4FA-4283-AE54-679D4CA1084E}"/>
              </a:ext>
            </a:extLst>
          </p:cNvPr>
          <p:cNvSpPr/>
          <p:nvPr/>
        </p:nvSpPr>
        <p:spPr>
          <a:xfrm>
            <a:off x="5422900" y="3429000"/>
            <a:ext cx="1346200" cy="1346200"/>
          </a:xfrm>
          <a:prstGeom prst="ellipse">
            <a:avLst/>
          </a:prstGeom>
          <a:solidFill>
            <a:srgbClr val="FFDE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스킨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2CDF57-4DFD-416D-A056-3805E731B86A}"/>
              </a:ext>
            </a:extLst>
          </p:cNvPr>
          <p:cNvSpPr/>
          <p:nvPr/>
        </p:nvSpPr>
        <p:spPr>
          <a:xfrm>
            <a:off x="8601936" y="3429000"/>
            <a:ext cx="1346200" cy="1346200"/>
          </a:xfrm>
          <a:prstGeom prst="ellipse">
            <a:avLst/>
          </a:prstGeom>
          <a:solidFill>
            <a:srgbClr val="D8BFD8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마스크팩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15767-1B40-4D6C-8250-4DD6677760EF}"/>
              </a:ext>
            </a:extLst>
          </p:cNvPr>
          <p:cNvSpPr txBox="1"/>
          <p:nvPr/>
        </p:nvSpPr>
        <p:spPr>
          <a:xfrm>
            <a:off x="5154612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중분류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FC17D-BEBF-4C64-AB97-72F07531E5FD}"/>
              </a:ext>
            </a:extLst>
          </p:cNvPr>
          <p:cNvSpPr txBox="1"/>
          <p:nvPr/>
        </p:nvSpPr>
        <p:spPr>
          <a:xfrm>
            <a:off x="8333648" y="2364985"/>
            <a:ext cx="1882776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소분류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EB2B14-25D4-44DF-8405-8C47AE2A2F9D}"/>
              </a:ext>
            </a:extLst>
          </p:cNvPr>
          <p:cNvSpPr/>
          <p:nvPr/>
        </p:nvSpPr>
        <p:spPr>
          <a:xfrm>
            <a:off x="2686772" y="3082750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A9A216-E35B-4592-A9B8-670ECB490512}"/>
              </a:ext>
            </a:extLst>
          </p:cNvPr>
          <p:cNvSpPr/>
          <p:nvPr/>
        </p:nvSpPr>
        <p:spPr>
          <a:xfrm>
            <a:off x="1724791" y="3571486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DA18E-11B3-4524-AE8D-BBD633C2C28E}"/>
              </a:ext>
            </a:extLst>
          </p:cNvPr>
          <p:cNvSpPr/>
          <p:nvPr/>
        </p:nvSpPr>
        <p:spPr>
          <a:xfrm>
            <a:off x="3590064" y="3500982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건강식품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246E2C-1EBB-4BF3-940B-0A724620D5DE}"/>
              </a:ext>
            </a:extLst>
          </p:cNvPr>
          <p:cNvSpPr/>
          <p:nvPr/>
        </p:nvSpPr>
        <p:spPr>
          <a:xfrm>
            <a:off x="3490302" y="4606390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냉장식품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EF261D-F58A-46AF-B1E0-ACB18BE11686}"/>
              </a:ext>
            </a:extLst>
          </p:cNvPr>
          <p:cNvSpPr/>
          <p:nvPr/>
        </p:nvSpPr>
        <p:spPr>
          <a:xfrm>
            <a:off x="1890498" y="4606391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음료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625809-EE4E-4478-A735-765BBFF521B5}"/>
              </a:ext>
            </a:extLst>
          </p:cNvPr>
          <p:cNvSpPr txBox="1"/>
          <p:nvPr/>
        </p:nvSpPr>
        <p:spPr>
          <a:xfrm>
            <a:off x="2367000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&gt;=0.02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&gt;=0.2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EE0BB4-A5FE-4197-9530-F056EC052CB4}"/>
              </a:ext>
            </a:extLst>
          </p:cNvPr>
          <p:cNvSpPr txBox="1"/>
          <p:nvPr/>
        </p:nvSpPr>
        <p:spPr>
          <a:xfrm>
            <a:off x="867395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&gt;=0.01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&gt;=0.25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89A1F9-2AA6-4703-A6F3-5D10B6BA4340}"/>
              </a:ext>
            </a:extLst>
          </p:cNvPr>
          <p:cNvSpPr txBox="1"/>
          <p:nvPr/>
        </p:nvSpPr>
        <p:spPr>
          <a:xfrm>
            <a:off x="5566932" y="5370517"/>
            <a:ext cx="120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지지도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&gt;=0.02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신뢰도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&gt;=0.2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향상도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&gt;=0.2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E1F49A-7AEA-4B5F-BBAC-2A544436A48E}"/>
              </a:ext>
            </a:extLst>
          </p:cNvPr>
          <p:cNvSpPr/>
          <p:nvPr/>
        </p:nvSpPr>
        <p:spPr>
          <a:xfrm>
            <a:off x="5659021" y="3082750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색조화장품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847024-AA48-441E-80B3-D1D1F4DF4AF6}"/>
              </a:ext>
            </a:extLst>
          </p:cNvPr>
          <p:cNvSpPr/>
          <p:nvPr/>
        </p:nvSpPr>
        <p:spPr>
          <a:xfrm>
            <a:off x="6532978" y="3352859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바디케어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B413AD-4592-4977-AD70-D8C84E9AB75B}"/>
              </a:ext>
            </a:extLst>
          </p:cNvPr>
          <p:cNvSpPr/>
          <p:nvPr/>
        </p:nvSpPr>
        <p:spPr>
          <a:xfrm>
            <a:off x="6724580" y="3963600"/>
            <a:ext cx="785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헤어 케어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16284B-C6D0-4B03-85BC-DF03591C6A58}"/>
              </a:ext>
            </a:extLst>
          </p:cNvPr>
          <p:cNvSpPr/>
          <p:nvPr/>
        </p:nvSpPr>
        <p:spPr>
          <a:xfrm>
            <a:off x="6638184" y="4574780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여성용품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1528D8-F460-452F-BC72-7E658586DEBB}"/>
              </a:ext>
            </a:extLst>
          </p:cNvPr>
          <p:cNvSpPr/>
          <p:nvPr/>
        </p:nvSpPr>
        <p:spPr>
          <a:xfrm>
            <a:off x="5644475" y="4892386"/>
            <a:ext cx="10615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메이크업 도구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FED901-E143-4F6E-B8FE-75BBF9AF7B5C}"/>
              </a:ext>
            </a:extLst>
          </p:cNvPr>
          <p:cNvSpPr/>
          <p:nvPr/>
        </p:nvSpPr>
        <p:spPr>
          <a:xfrm>
            <a:off x="4816188" y="4556794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구강케어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1FDBD8-9386-43FC-AF79-3ADDD0CD0570}"/>
              </a:ext>
            </a:extLst>
          </p:cNvPr>
          <p:cNvSpPr/>
          <p:nvPr/>
        </p:nvSpPr>
        <p:spPr>
          <a:xfrm>
            <a:off x="4761393" y="4026717"/>
            <a:ext cx="647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발 케어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DF63CC-4B6D-4661-8A2A-52ADD2089903}"/>
              </a:ext>
            </a:extLst>
          </p:cNvPr>
          <p:cNvSpPr/>
          <p:nvPr/>
        </p:nvSpPr>
        <p:spPr>
          <a:xfrm>
            <a:off x="5018344" y="3370407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디저트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6DFB61-A9AF-41F6-81D9-2292652109B0}"/>
              </a:ext>
            </a:extLst>
          </p:cNvPr>
          <p:cNvSpPr/>
          <p:nvPr/>
        </p:nvSpPr>
        <p:spPr>
          <a:xfrm>
            <a:off x="8838057" y="3075860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에센스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세럼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DC2BB5-2583-42BE-80B3-51D081FD9550}"/>
              </a:ext>
            </a:extLst>
          </p:cNvPr>
          <p:cNvSpPr/>
          <p:nvPr/>
        </p:nvSpPr>
        <p:spPr>
          <a:xfrm>
            <a:off x="9968460" y="3571485"/>
            <a:ext cx="460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토너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054E55-1F70-4334-960F-A35EF46A4D1D}"/>
              </a:ext>
            </a:extLst>
          </p:cNvPr>
          <p:cNvSpPr/>
          <p:nvPr/>
        </p:nvSpPr>
        <p:spPr>
          <a:xfrm>
            <a:off x="7816924" y="3779406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여성용품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826DC7-203C-435C-97FD-7ECAEFCC079C}"/>
              </a:ext>
            </a:extLst>
          </p:cNvPr>
          <p:cNvSpPr/>
          <p:nvPr/>
        </p:nvSpPr>
        <p:spPr>
          <a:xfrm>
            <a:off x="9430169" y="4838766"/>
            <a:ext cx="841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크림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F7B2ED-95F3-462C-9CD2-07A4DD04E6D2}"/>
              </a:ext>
            </a:extLst>
          </p:cNvPr>
          <p:cNvSpPr/>
          <p:nvPr/>
        </p:nvSpPr>
        <p:spPr>
          <a:xfrm>
            <a:off x="7806920" y="4411222"/>
            <a:ext cx="9236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헤어 에센스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B00CD3-BEA4-460A-A9A7-0B1828B92622}"/>
              </a:ext>
            </a:extLst>
          </p:cNvPr>
          <p:cNvSpPr/>
          <p:nvPr/>
        </p:nvSpPr>
        <p:spPr>
          <a:xfrm>
            <a:off x="7854076" y="4995530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헤어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트리트먼트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헤어팩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1A1012C-D22D-4706-9634-1B7FB7068893}"/>
              </a:ext>
            </a:extLst>
          </p:cNvPr>
          <p:cNvCxnSpPr>
            <a:cxnSpLocks/>
          </p:cNvCxnSpPr>
          <p:nvPr/>
        </p:nvCxnSpPr>
        <p:spPr>
          <a:xfrm flipV="1">
            <a:off x="8333648" y="4726292"/>
            <a:ext cx="116280" cy="25097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D235A4-A451-4A22-A473-A2683888A52D}"/>
              </a:ext>
            </a:extLst>
          </p:cNvPr>
          <p:cNvSpPr/>
          <p:nvPr/>
        </p:nvSpPr>
        <p:spPr>
          <a:xfrm>
            <a:off x="10007053" y="4233980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클렌징폼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967E9B-D94F-4200-89A5-C69F650E226E}"/>
              </a:ext>
            </a:extLst>
          </p:cNvPr>
          <p:cNvSpPr/>
          <p:nvPr/>
        </p:nvSpPr>
        <p:spPr>
          <a:xfrm>
            <a:off x="7912907" y="3312499"/>
            <a:ext cx="1011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자외선차단제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5CCD14A-8E99-4EB1-903E-4EB2727199E9}"/>
              </a:ext>
            </a:extLst>
          </p:cNvPr>
          <p:cNvCxnSpPr>
            <a:cxnSpLocks/>
          </p:cNvCxnSpPr>
          <p:nvPr/>
        </p:nvCxnSpPr>
        <p:spPr>
          <a:xfrm flipH="1" flipV="1">
            <a:off x="10665445" y="4532019"/>
            <a:ext cx="149935" cy="21287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CCCB5D-55A1-40AF-918B-68A4FA698462}"/>
              </a:ext>
            </a:extLst>
          </p:cNvPr>
          <p:cNvSpPr/>
          <p:nvPr/>
        </p:nvSpPr>
        <p:spPr>
          <a:xfrm>
            <a:off x="10582705" y="4786422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바디클렌저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988B56-DB3B-4AFF-9E46-5DF3FA8F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33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2C5472-CCD7-4544-A51E-BC0ACEB8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C14AB-066B-4A48-94C7-F323E369745A}"/>
              </a:ext>
            </a:extLst>
          </p:cNvPr>
          <p:cNvSpPr txBox="1"/>
          <p:nvPr/>
        </p:nvSpPr>
        <p:spPr>
          <a:xfrm>
            <a:off x="399244" y="746973"/>
            <a:ext cx="348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960648-44EC-4771-9FBB-53B66F1B114F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B3BD36-5A8F-4492-B126-FC024275AD16}"/>
              </a:ext>
            </a:extLst>
          </p:cNvPr>
          <p:cNvSpPr/>
          <p:nvPr/>
        </p:nvSpPr>
        <p:spPr>
          <a:xfrm>
            <a:off x="540908" y="1755275"/>
            <a:ext cx="1750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온라인행동정보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82558-F53E-4AB4-B881-49A1E735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8" y="2240357"/>
            <a:ext cx="6926692" cy="3966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D270E1-A6FB-49A3-88BF-F1F4BAA36F5D}"/>
              </a:ext>
            </a:extLst>
          </p:cNvPr>
          <p:cNvSpPr/>
          <p:nvPr/>
        </p:nvSpPr>
        <p:spPr>
          <a:xfrm>
            <a:off x="7281255" y="2240357"/>
            <a:ext cx="186345" cy="39665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C974-1E7E-4636-A78F-8B574AA2AA15}"/>
              </a:ext>
            </a:extLst>
          </p:cNvPr>
          <p:cNvSpPr txBox="1"/>
          <p:nvPr/>
        </p:nvSpPr>
        <p:spPr>
          <a:xfrm>
            <a:off x="7669761" y="3761989"/>
            <a:ext cx="40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ox’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생성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: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구매한 고객은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구매하지 않은 고객은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ox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생성</a:t>
            </a:r>
          </a:p>
        </p:txBody>
      </p:sp>
    </p:spTree>
    <p:extLst>
      <p:ext uri="{BB962C8B-B14F-4D97-AF65-F5344CB8AC3E}">
        <p14:creationId xmlns:p14="http://schemas.microsoft.com/office/powerpoint/2010/main" val="2290781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633638-2FF9-4140-B351-D12BBDBA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26F63-8793-466E-8EC0-6F44B0D8EE8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서비스 제안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21EF0-57E5-4F08-BA9D-DDFEB5D4CFB0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DF524-AF0D-4C8C-AB44-F1DB8B71253B}"/>
              </a:ext>
            </a:extLst>
          </p:cNvPr>
          <p:cNvSpPr/>
          <p:nvPr/>
        </p:nvSpPr>
        <p:spPr>
          <a:xfrm>
            <a:off x="540908" y="1755275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라이프스타일 파악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F30C65-E332-48AF-AFE6-4F0AD580D397}"/>
              </a:ext>
            </a:extLst>
          </p:cNvPr>
          <p:cNvSpPr/>
          <p:nvPr/>
        </p:nvSpPr>
        <p:spPr>
          <a:xfrm>
            <a:off x="749531" y="3186280"/>
            <a:ext cx="4947138" cy="2169492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가구의 구매액이 높다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7, 8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월의 구매액이 높음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계절적 이유로 소비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A01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A02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에서의 구매액이 높음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인당 구매액은 여성보다 높음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7,8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가전가구 중심의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필요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A01, A02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로의 더 많은 남성회원 유도할 필요 있음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DDBC5C-E72B-4277-8AB1-B9F1EE0D33FE}"/>
              </a:ext>
            </a:extLst>
          </p:cNvPr>
          <p:cNvSpPr/>
          <p:nvPr/>
        </p:nvSpPr>
        <p:spPr>
          <a:xfrm>
            <a:off x="6495330" y="3188675"/>
            <a:ext cx="4947139" cy="2167097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음식에서 구매액이 높음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추석 한달 전부터 할인과 이벤트를 통해 더 많은 식품 구매 유도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구매액 변동성이 큼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매출액이 안정되도록 노력할 필요 있음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2D1AE-8A9C-423B-995A-19869AA23C60}"/>
              </a:ext>
            </a:extLst>
          </p:cNvPr>
          <p:cNvSpPr txBox="1"/>
          <p:nvPr/>
        </p:nvSpPr>
        <p:spPr>
          <a:xfrm>
            <a:off x="2690049" y="2880898"/>
            <a:ext cx="1066103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남성 고객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46FEB-671F-45D3-A59F-A11A867349BB}"/>
              </a:ext>
            </a:extLst>
          </p:cNvPr>
          <p:cNvSpPr txBox="1"/>
          <p:nvPr/>
        </p:nvSpPr>
        <p:spPr>
          <a:xfrm>
            <a:off x="8435849" y="2880897"/>
            <a:ext cx="1066103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여성 고객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5855F2-0850-4BBB-B92D-BCA5A8AAE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1" y="2812018"/>
            <a:ext cx="551793" cy="5435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F4E0E7-D250-40AF-B9BC-89E5ECD04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4" t="18799" r="28015" b="18799"/>
          <a:stretch/>
        </p:blipFill>
        <p:spPr>
          <a:xfrm>
            <a:off x="9380642" y="2538455"/>
            <a:ext cx="551792" cy="8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4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2BD251-D3DC-423B-9DEE-21A1A0FB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E3E23-E0F4-4FC0-AD87-F5DAA4435575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서비스 제안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068447-311D-4CFA-82E2-FDCB7C5AEF19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D8935F-401A-496F-ABB3-F0CE999F4EC6}"/>
              </a:ext>
            </a:extLst>
          </p:cNvPr>
          <p:cNvSpPr/>
          <p:nvPr/>
        </p:nvSpPr>
        <p:spPr>
          <a:xfrm>
            <a:off x="540908" y="1755275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라이프스타일 파악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B426CE-8898-4D1A-B25E-3D4753E527D4}"/>
              </a:ext>
            </a:extLst>
          </p:cNvPr>
          <p:cNvSpPr/>
          <p:nvPr/>
        </p:nvSpPr>
        <p:spPr>
          <a:xfrm>
            <a:off x="1371566" y="3189997"/>
            <a:ext cx="4035069" cy="1904518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패션 압도적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A03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각종 가전 가구 구매액 비율이 높음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남성회원 구입 유도 필요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E547B-0EE9-4D8A-B6A5-1F9815C62513}"/>
              </a:ext>
            </a:extLst>
          </p:cNvPr>
          <p:cNvSpPr txBox="1"/>
          <p:nvPr/>
        </p:nvSpPr>
        <p:spPr>
          <a:xfrm>
            <a:off x="2802465" y="2882219"/>
            <a:ext cx="1173270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A01 &amp; A02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29CC18-9B59-4E56-8A93-1CD44D5A16EB}"/>
              </a:ext>
            </a:extLst>
          </p:cNvPr>
          <p:cNvSpPr/>
          <p:nvPr/>
        </p:nvSpPr>
        <p:spPr>
          <a:xfrm>
            <a:off x="6785365" y="3189996"/>
            <a:ext cx="4035069" cy="1904519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구매상품이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여성의 비율이 높음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추석 연휴기간에 프로모션 필요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여성을 타겟으로 마케팅 필요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7A107-EB91-4B25-A65D-23BF00A7898A}"/>
              </a:ext>
            </a:extLst>
          </p:cNvPr>
          <p:cNvSpPr txBox="1"/>
          <p:nvPr/>
        </p:nvSpPr>
        <p:spPr>
          <a:xfrm>
            <a:off x="8216264" y="2882219"/>
            <a:ext cx="1173270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A03</a:t>
            </a:r>
          </a:p>
        </p:txBody>
      </p:sp>
      <p:pic>
        <p:nvPicPr>
          <p:cNvPr id="31" name="Picture 2" descr="Image result for 립스틱픽토그램">
            <a:extLst>
              <a:ext uri="{FF2B5EF4-FFF2-40B4-BE49-F238E27FC236}">
                <a16:creationId xmlns:a16="http://schemas.microsoft.com/office/drawing/2014/main" id="{769EEC02-4B9F-4B0F-89C3-E8B95C54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9727" y1="66406" x2="69727" y2="66406"/>
                        <a14:foregroundMark x1="69238" y1="42969" x2="69238" y2="42969"/>
                        <a14:foregroundMark x1="67773" y1="29785" x2="67773" y2="29785"/>
                        <a14:foregroundMark x1="56055" y1="27344" x2="56055" y2="2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08" y="2618283"/>
            <a:ext cx="835647" cy="83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 result for 코트 픽토그램">
            <a:extLst>
              <a:ext uri="{FF2B5EF4-FFF2-40B4-BE49-F238E27FC236}">
                <a16:creationId xmlns:a16="http://schemas.microsoft.com/office/drawing/2014/main" id="{A9FE3408-7BB9-4D0A-844B-88C91A94F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647" l="10000" r="90000">
                        <a14:foregroundMark x1="52353" y1="24412" x2="52353" y2="24412"/>
                        <a14:foregroundMark x1="47353" y1="92647" x2="47353" y2="92647"/>
                        <a14:foregroundMark x1="58824" y1="91765" x2="58824" y2="91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42" y="2301446"/>
            <a:ext cx="984929" cy="8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Image result for 고기 아이콘">
            <a:extLst>
              <a:ext uri="{FF2B5EF4-FFF2-40B4-BE49-F238E27FC236}">
                <a16:creationId xmlns:a16="http://schemas.microsoft.com/office/drawing/2014/main" id="{2C3F538C-57F4-4E83-B1D0-DF14D7A1A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000" y1="32000" x2="35000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76" r="18780" b="20956"/>
          <a:stretch/>
        </p:blipFill>
        <p:spPr bwMode="auto">
          <a:xfrm>
            <a:off x="9140106" y="2543850"/>
            <a:ext cx="498855" cy="6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33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425E3C-5AA5-493A-9C55-F8DA833C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4DB7D-7EBB-4169-AEFC-BB90C90A2839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서비스 제안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19CA74-20AC-4936-AFC3-0A57CA38D41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13C026-4930-4011-A229-DED246236D29}"/>
              </a:ext>
            </a:extLst>
          </p:cNvPr>
          <p:cNvSpPr/>
          <p:nvPr/>
        </p:nvSpPr>
        <p:spPr>
          <a:xfrm>
            <a:off x="540908" y="1755275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라이프스타일 파악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E11247-1796-4040-9180-E9B6AD058049}"/>
              </a:ext>
            </a:extLst>
          </p:cNvPr>
          <p:cNvGrpSpPr/>
          <p:nvPr/>
        </p:nvGrpSpPr>
        <p:grpSpPr>
          <a:xfrm>
            <a:off x="464357" y="2987771"/>
            <a:ext cx="5914824" cy="2951030"/>
            <a:chOff x="376312" y="2335027"/>
            <a:chExt cx="8353425" cy="4124325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6981D65-5406-4270-BD66-545065439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12" y="2335027"/>
              <a:ext cx="8353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D74834-3702-4708-98B4-A10878DEC0B4}"/>
                </a:ext>
              </a:extLst>
            </p:cNvPr>
            <p:cNvSpPr/>
            <p:nvPr/>
          </p:nvSpPr>
          <p:spPr>
            <a:xfrm>
              <a:off x="6957097" y="5418961"/>
              <a:ext cx="380094" cy="430147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848DFE-260E-49E6-AF9F-64AA3B70AF8B}"/>
              </a:ext>
            </a:extLst>
          </p:cNvPr>
          <p:cNvSpPr txBox="1"/>
          <p:nvPr/>
        </p:nvSpPr>
        <p:spPr>
          <a:xfrm>
            <a:off x="1938069" y="2799062"/>
            <a:ext cx="31579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latin typeface="HY견고딕" panose="02030600000101010101" pitchFamily="18" charset="-127"/>
              </a:rPr>
              <a:t>온라인 매출액 추이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3512CE-04EF-4F67-9C64-C3E12299B4A7}"/>
              </a:ext>
            </a:extLst>
          </p:cNvPr>
          <p:cNvGrpSpPr/>
          <p:nvPr/>
        </p:nvGrpSpPr>
        <p:grpSpPr>
          <a:xfrm>
            <a:off x="6785365" y="2969769"/>
            <a:ext cx="4771095" cy="2541422"/>
            <a:chOff x="6785365" y="2882219"/>
            <a:chExt cx="4771095" cy="254142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698940-FFBD-4924-A2E0-9A1B78630ABD}"/>
                </a:ext>
              </a:extLst>
            </p:cNvPr>
            <p:cNvSpPr/>
            <p:nvPr/>
          </p:nvSpPr>
          <p:spPr>
            <a:xfrm>
              <a:off x="6785365" y="3189996"/>
              <a:ext cx="4771095" cy="2233645"/>
            </a:xfrm>
            <a:prstGeom prst="rect">
              <a:avLst/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추석기간 매출 최하위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→추석기간 동안만의 프로모션과 이벤트 진행 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 회복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특히</a:t>
              </a:r>
              <a:r>
                <a:rPr lang="en-US" altLang="ko-KR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A03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중점적으로 마케팅 진행</a:t>
              </a:r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D503C-5E79-4978-97B8-58D6830B1987}"/>
                </a:ext>
              </a:extLst>
            </p:cNvPr>
            <p:cNvSpPr txBox="1"/>
            <p:nvPr/>
          </p:nvSpPr>
          <p:spPr>
            <a:xfrm>
              <a:off x="8740272" y="2882219"/>
              <a:ext cx="861280" cy="30777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나눔바른고딕" panose="020B0603020101020101" pitchFamily="50" charset="-127"/>
                </a:rPr>
                <a:t>기간</a:t>
              </a:r>
              <a:endPara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229F3E-D3A1-4F3A-979A-9836F436DC0C}"/>
              </a:ext>
            </a:extLst>
          </p:cNvPr>
          <p:cNvSpPr txBox="1"/>
          <p:nvPr/>
        </p:nvSpPr>
        <p:spPr>
          <a:xfrm>
            <a:off x="4110046" y="4978940"/>
            <a:ext cx="12831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 b="1" spc="-15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</a:rPr>
              <a:t>9.12 ~ 9.14</a:t>
            </a:r>
          </a:p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</a:rPr>
              <a:t>추석기간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65DA68-9AD8-4D57-98B2-3EDDAE2B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23" r="90000">
                        <a14:foregroundMark x1="39000" y1="28538" x2="39000" y2="28538"/>
                        <a14:foregroundMark x1="20615" y1="55538" x2="20615" y2="55538"/>
                        <a14:foregroundMark x1="51769" y1="57769" x2="51769" y2="57769"/>
                        <a14:foregroundMark x1="38077" y1="62923" x2="38077" y2="62923"/>
                        <a14:foregroundMark x1="38538" y1="63385" x2="38538" y2="63385"/>
                        <a14:foregroundMark x1="75154" y1="60462" x2="75154" y2="60462"/>
                        <a14:foregroundMark x1="4923" y1="43769" x2="4923" y2="43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510" y="2663231"/>
            <a:ext cx="800421" cy="8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4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696C97-557D-4663-BA73-6C630567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A512A-48A4-4EBF-9427-E5C19DC56349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서비스 제안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9A731F-4CF9-41E9-B8E4-234FF1E4D564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73DDB-BD2D-4B06-A5E3-8E4B425D25BB}"/>
              </a:ext>
            </a:extLst>
          </p:cNvPr>
          <p:cNvSpPr/>
          <p:nvPr/>
        </p:nvSpPr>
        <p:spPr>
          <a:xfrm>
            <a:off x="540908" y="1755275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고객성향 파악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ED57FF-A796-4D26-A94B-BD83DCFEDC86}"/>
              </a:ext>
            </a:extLst>
          </p:cNvPr>
          <p:cNvSpPr/>
          <p:nvPr/>
        </p:nvSpPr>
        <p:spPr>
          <a:xfrm>
            <a:off x="1371566" y="3189997"/>
            <a:ext cx="4035069" cy="1783220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비율 ↓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추가 비율 ↑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 비율 ↑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147E3A-27C0-4C0E-B124-70DB8A1A323B}"/>
              </a:ext>
            </a:extLst>
          </p:cNvPr>
          <p:cNvSpPr/>
          <p:nvPr/>
        </p:nvSpPr>
        <p:spPr>
          <a:xfrm>
            <a:off x="6785365" y="3189997"/>
            <a:ext cx="4035069" cy="1783220"/>
          </a:xfrm>
          <a:prstGeom prst="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비율 ↑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추가 비율 ↓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 비율 ↓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→고객들에게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권장 및 검색 시스템 개선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AEDCD-EA8B-482D-8925-9B76414D4BA0}"/>
              </a:ext>
            </a:extLst>
          </p:cNvPr>
          <p:cNvSpPr txBox="1"/>
          <p:nvPr/>
        </p:nvSpPr>
        <p:spPr>
          <a:xfrm>
            <a:off x="2802465" y="2882219"/>
            <a:ext cx="1173270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VIP 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고객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D4655-53A0-4E7C-8CB0-21E510F07B21}"/>
              </a:ext>
            </a:extLst>
          </p:cNvPr>
          <p:cNvSpPr txBox="1"/>
          <p:nvPr/>
        </p:nvSpPr>
        <p:spPr>
          <a:xfrm>
            <a:off x="7844508" y="2882219"/>
            <a:ext cx="1916780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이탈고객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보통고객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Image result for vip 아이콘">
            <a:extLst>
              <a:ext uri="{FF2B5EF4-FFF2-40B4-BE49-F238E27FC236}">
                <a16:creationId xmlns:a16="http://schemas.microsoft.com/office/drawing/2014/main" id="{F0778CE5-1F17-408D-8412-323D01F78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15" y1="71692" x2="47615" y2="71692"/>
                        <a14:foregroundMark x1="54308" y1="69385" x2="54308" y2="69385"/>
                        <a14:foregroundMark x1="50769" y1="69692" x2="50769" y2="69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9116" r="30000" b="24217"/>
          <a:stretch/>
        </p:blipFill>
        <p:spPr bwMode="auto">
          <a:xfrm>
            <a:off x="3730372" y="2670508"/>
            <a:ext cx="774936" cy="7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92D658-B968-4E13-A4BE-BDF5D61276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496" y1="40430" x2="40496" y2="40430"/>
                        <a14:foregroundMark x1="41116" y1="41016" x2="41116" y2="41016"/>
                        <a14:foregroundMark x1="40496" y1="41602" x2="40496" y2="41602"/>
                        <a14:foregroundMark x1="40496" y1="41602" x2="40496" y2="41602"/>
                        <a14:foregroundMark x1="66116" y1="35547" x2="66116" y2="35547"/>
                        <a14:foregroundMark x1="52273" y1="44727" x2="52273" y2="44727"/>
                        <a14:foregroundMark x1="52273" y1="44727" x2="52273" y2="4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83" t="28858" r="20248" b="22736"/>
          <a:stretch/>
        </p:blipFill>
        <p:spPr>
          <a:xfrm>
            <a:off x="9537337" y="2670507"/>
            <a:ext cx="753524" cy="7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1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57A6F9-1C07-4431-8A6B-665C540FC9D7}"/>
              </a:ext>
            </a:extLst>
          </p:cNvPr>
          <p:cNvSpPr/>
          <p:nvPr/>
        </p:nvSpPr>
        <p:spPr>
          <a:xfrm>
            <a:off x="3039956" y="5642211"/>
            <a:ext cx="373225" cy="68371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295F29-ACEA-43F8-835D-8F7F413B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FDE01-040B-4D06-ADD4-2C5E1524891A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온라인 서비스 제안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508017-CFCE-41AD-8C3D-B66660C7505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EF4B97-B556-4424-9EDC-719290BEE557}"/>
              </a:ext>
            </a:extLst>
          </p:cNvPr>
          <p:cNvSpPr/>
          <p:nvPr/>
        </p:nvSpPr>
        <p:spPr>
          <a:xfrm>
            <a:off x="540908" y="1755275"/>
            <a:ext cx="976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추천시스템</a:t>
            </a:r>
          </a:p>
        </p:txBody>
      </p:sp>
      <p:pic>
        <p:nvPicPr>
          <p:cNvPr id="1032" name="Picture 8" descr="Image result for 상품추천">
            <a:extLst>
              <a:ext uri="{FF2B5EF4-FFF2-40B4-BE49-F238E27FC236}">
                <a16:creationId xmlns:a16="http://schemas.microsoft.com/office/drawing/2014/main" id="{5E0533F1-4718-4898-AAA2-D79FE463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6"/>
          <a:stretch/>
        </p:blipFill>
        <p:spPr bwMode="auto">
          <a:xfrm>
            <a:off x="6475443" y="2069158"/>
            <a:ext cx="4876800" cy="29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91BC4D-BC14-436F-B90E-53453886CB39}"/>
              </a:ext>
            </a:extLst>
          </p:cNvPr>
          <p:cNvSpPr txBox="1"/>
          <p:nvPr/>
        </p:nvSpPr>
        <p:spPr>
          <a:xfrm>
            <a:off x="7125392" y="5737260"/>
            <a:ext cx="3063387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쇼핑 사이트에서 상품 추천 제시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9F340-12FD-4ACD-8803-D5CD83456914}"/>
              </a:ext>
            </a:extLst>
          </p:cNvPr>
          <p:cNvSpPr txBox="1"/>
          <p:nvPr/>
        </p:nvSpPr>
        <p:spPr>
          <a:xfrm>
            <a:off x="2657431" y="2114876"/>
            <a:ext cx="2525949" cy="30777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개인 맞춤 상품 </a:t>
            </a:r>
            <a:r>
              <a:rPr lang="en-US" altLang="ko-KR" sz="1400" b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PUSH </a:t>
            </a:r>
            <a:r>
              <a:rPr lang="ko-KR" altLang="en-US" sz="1400" b="1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알람</a:t>
            </a:r>
            <a:endParaRPr lang="en-US" altLang="ko-KR" sz="1400" b="1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351F41-4BE4-4DDD-95B5-0BD9B266355B}"/>
              </a:ext>
            </a:extLst>
          </p:cNvPr>
          <p:cNvGrpSpPr/>
          <p:nvPr/>
        </p:nvGrpSpPr>
        <p:grpSpPr>
          <a:xfrm>
            <a:off x="5136732" y="2268763"/>
            <a:ext cx="1543985" cy="773957"/>
            <a:chOff x="5183380" y="2278095"/>
            <a:chExt cx="1396480" cy="65003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2EED4-1475-49B6-9335-3FDA9B4B3A43}"/>
                </a:ext>
              </a:extLst>
            </p:cNvPr>
            <p:cNvCxnSpPr/>
            <p:nvPr/>
          </p:nvCxnSpPr>
          <p:spPr>
            <a:xfrm>
              <a:off x="5183380" y="2278095"/>
              <a:ext cx="671804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31DEE15-9E47-46F5-99FB-C44DA152BB82}"/>
                </a:ext>
              </a:extLst>
            </p:cNvPr>
            <p:cNvCxnSpPr>
              <a:cxnSpLocks/>
            </p:cNvCxnSpPr>
            <p:nvPr/>
          </p:nvCxnSpPr>
          <p:spPr>
            <a:xfrm>
              <a:off x="5855184" y="2278095"/>
              <a:ext cx="724676" cy="65003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1B894050-B766-415D-9827-0DBF9E2575D1}"/>
              </a:ext>
            </a:extLst>
          </p:cNvPr>
          <p:cNvSpPr/>
          <p:nvPr/>
        </p:nvSpPr>
        <p:spPr>
          <a:xfrm>
            <a:off x="6554754" y="2911543"/>
            <a:ext cx="251926" cy="262354"/>
          </a:xfrm>
          <a:prstGeom prst="ellipse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7BD28F-2E8F-405F-AE35-5B34E937F3E8}"/>
              </a:ext>
            </a:extLst>
          </p:cNvPr>
          <p:cNvGrpSpPr/>
          <p:nvPr/>
        </p:nvGrpSpPr>
        <p:grpSpPr>
          <a:xfrm>
            <a:off x="525357" y="2941851"/>
            <a:ext cx="5402424" cy="2998853"/>
            <a:chOff x="4198776" y="867747"/>
            <a:chExt cx="5402424" cy="29988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7CE3CCA-075C-4CEC-A432-230D7817C54B}"/>
                </a:ext>
              </a:extLst>
            </p:cNvPr>
            <p:cNvSpPr/>
            <p:nvPr/>
          </p:nvSpPr>
          <p:spPr>
            <a:xfrm>
              <a:off x="4198776" y="867747"/>
              <a:ext cx="5402424" cy="299885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Image result for 추천시스템">
              <a:extLst>
                <a:ext uri="{FF2B5EF4-FFF2-40B4-BE49-F238E27FC236}">
                  <a16:creationId xmlns:a16="http://schemas.microsoft.com/office/drawing/2014/main" id="{F50972C3-7430-45B6-B721-94141B7C9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334" y="1072599"/>
              <a:ext cx="4897308" cy="258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F8DF315-A50C-4711-9701-AB35A099DBB5}"/>
              </a:ext>
            </a:extLst>
          </p:cNvPr>
          <p:cNvSpPr/>
          <p:nvPr/>
        </p:nvSpPr>
        <p:spPr>
          <a:xfrm>
            <a:off x="1330006" y="6291720"/>
            <a:ext cx="3793124" cy="22912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BB5B6E-504A-4048-A841-833360BF9B4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381889" y="5891148"/>
            <a:ext cx="743503" cy="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8288312-C22E-46E0-BC32-5901E358403A}"/>
              </a:ext>
            </a:extLst>
          </p:cNvPr>
          <p:cNvCxnSpPr>
            <a:cxnSpLocks/>
          </p:cNvCxnSpPr>
          <p:nvPr/>
        </p:nvCxnSpPr>
        <p:spPr>
          <a:xfrm>
            <a:off x="5598367" y="5243802"/>
            <a:ext cx="819279" cy="65295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5323A43-E6FB-4CE5-AA0F-1C42FA542D10}"/>
              </a:ext>
            </a:extLst>
          </p:cNvPr>
          <p:cNvSpPr/>
          <p:nvPr/>
        </p:nvSpPr>
        <p:spPr>
          <a:xfrm>
            <a:off x="5427960" y="5095523"/>
            <a:ext cx="251926" cy="262354"/>
          </a:xfrm>
          <a:prstGeom prst="ellipse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C007E8-ECFD-4E60-8AF5-031E081B7423}"/>
              </a:ext>
            </a:extLst>
          </p:cNvPr>
          <p:cNvGrpSpPr/>
          <p:nvPr/>
        </p:nvGrpSpPr>
        <p:grpSpPr>
          <a:xfrm>
            <a:off x="5163407" y="5784676"/>
            <a:ext cx="1021472" cy="950425"/>
            <a:chOff x="5155756" y="5577069"/>
            <a:chExt cx="1178322" cy="121298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DBFE232-7649-443C-AE3C-54414C20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50" b="94000" l="10000" r="90000">
                          <a14:foregroundMark x1="43583" y1="10083" x2="43583" y2="10083"/>
                          <a14:foregroundMark x1="49667" y1="5833" x2="49667" y2="5833"/>
                          <a14:foregroundMark x1="47917" y1="90917" x2="47917" y2="90917"/>
                          <a14:foregroundMark x1="48583" y1="94000" x2="48583" y2="94000"/>
                          <a14:backgroundMark x1="61917" y1="20167" x2="61917" y2="20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205" y="6001919"/>
              <a:ext cx="611873" cy="518930"/>
            </a:xfrm>
            <a:prstGeom prst="rect">
              <a:avLst/>
            </a:prstGeom>
          </p:spPr>
        </p:pic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7536B373-EA0A-469F-8440-4799568D1175}"/>
                </a:ext>
              </a:extLst>
            </p:cNvPr>
            <p:cNvSpPr/>
            <p:nvPr/>
          </p:nvSpPr>
          <p:spPr>
            <a:xfrm rot="17925727">
              <a:off x="4964765" y="5768060"/>
              <a:ext cx="1212980" cy="830997"/>
            </a:xfrm>
            <a:prstGeom prst="arc">
              <a:avLst>
                <a:gd name="adj1" fmla="val 21513823"/>
                <a:gd name="adj2" fmla="val 2812676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35B88ED-78F4-406E-AD44-9F29328A5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61" y="4544589"/>
            <a:ext cx="646902" cy="6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AB0F44-A592-4FB6-A8FF-25E99141EB12}"/>
              </a:ext>
            </a:extLst>
          </p:cNvPr>
          <p:cNvSpPr/>
          <p:nvPr/>
        </p:nvSpPr>
        <p:spPr>
          <a:xfrm>
            <a:off x="4832304" y="2063052"/>
            <a:ext cx="3530600" cy="371544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CBF30F1-EAE6-4B93-B17E-0B484EB8D36E}"/>
              </a:ext>
            </a:extLst>
          </p:cNvPr>
          <p:cNvSpPr/>
          <p:nvPr/>
        </p:nvSpPr>
        <p:spPr>
          <a:xfrm>
            <a:off x="5823747" y="3181525"/>
            <a:ext cx="1650612" cy="1650612"/>
          </a:xfrm>
          <a:prstGeom prst="ellipse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F2D5D-EC6E-447C-90A2-3C557E00EB3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서비스 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E3C9F-AA0D-4A6F-89FE-C6B626EF41B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4BB5D-8EF2-4801-86C8-CD60D2BE86CA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B01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3F568-1789-4080-901F-EC362523C09E}"/>
              </a:ext>
            </a:extLst>
          </p:cNvPr>
          <p:cNvSpPr txBox="1"/>
          <p:nvPr/>
        </p:nvSpPr>
        <p:spPr>
          <a:xfrm>
            <a:off x="6405560" y="3782276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6120E-68DE-4C97-9B9B-2A9D1C412938}"/>
              </a:ext>
            </a:extLst>
          </p:cNvPr>
          <p:cNvSpPr txBox="1"/>
          <p:nvPr/>
        </p:nvSpPr>
        <p:spPr>
          <a:xfrm>
            <a:off x="6405560" y="5778499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입구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5F0E1-AD2D-471A-9249-E41141CB3F90}"/>
              </a:ext>
            </a:extLst>
          </p:cNvPr>
          <p:cNvSpPr txBox="1"/>
          <p:nvPr/>
        </p:nvSpPr>
        <p:spPr>
          <a:xfrm>
            <a:off x="6890002" y="5476098"/>
            <a:ext cx="736099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AE436C-A10C-4F6B-9466-70311414E9E1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7761618" y="5293803"/>
            <a:ext cx="1503031" cy="292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CEEB6AB-4926-4BDF-9ABC-6E915AFCB485}"/>
              </a:ext>
            </a:extLst>
          </p:cNvPr>
          <p:cNvSpPr/>
          <p:nvPr/>
        </p:nvSpPr>
        <p:spPr>
          <a:xfrm>
            <a:off x="6730423" y="3756873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7A61D-F63F-4665-B690-48C4ED7EC5BF}"/>
              </a:ext>
            </a:extLst>
          </p:cNvPr>
          <p:cNvSpPr txBox="1"/>
          <p:nvPr/>
        </p:nvSpPr>
        <p:spPr>
          <a:xfrm>
            <a:off x="8912224" y="2915154"/>
            <a:ext cx="2543379" cy="64633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과자를 매장 가운데에 두고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젤리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사탕 등 가벼운 간식거리도 같이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D74D6-D4BF-46A4-945E-758CC043CD0F}"/>
              </a:ext>
            </a:extLst>
          </p:cNvPr>
          <p:cNvSpPr txBox="1"/>
          <p:nvPr/>
        </p:nvSpPr>
        <p:spPr>
          <a:xfrm>
            <a:off x="8912224" y="4970637"/>
            <a:ext cx="2543379" cy="64633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월에는 추석 전에 유동인구가 많은  매장 입구 앞에 추석 선물세트를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7164BA-2A08-48A1-8ADE-02CD16F4270B}"/>
              </a:ext>
            </a:extLst>
          </p:cNvPr>
          <p:cNvSpPr/>
          <p:nvPr/>
        </p:nvSpPr>
        <p:spPr>
          <a:xfrm>
            <a:off x="7490583" y="5450695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E107C53-F7E8-4DC5-82E9-A132E55D8989}"/>
              </a:ext>
            </a:extLst>
          </p:cNvPr>
          <p:cNvCxnSpPr>
            <a:cxnSpLocks/>
          </p:cNvCxnSpPr>
          <p:nvPr/>
        </p:nvCxnSpPr>
        <p:spPr>
          <a:xfrm flipV="1">
            <a:off x="7001458" y="3238320"/>
            <a:ext cx="2263191" cy="613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6A4535B-9FFA-445B-8231-1F4CF2BB9ACB}"/>
              </a:ext>
            </a:extLst>
          </p:cNvPr>
          <p:cNvSpPr/>
          <p:nvPr/>
        </p:nvSpPr>
        <p:spPr>
          <a:xfrm>
            <a:off x="4898775" y="4308835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0B1E4-9F39-4D58-82DE-B1A7E4985373}"/>
              </a:ext>
            </a:extLst>
          </p:cNvPr>
          <p:cNvSpPr txBox="1"/>
          <p:nvPr/>
        </p:nvSpPr>
        <p:spPr>
          <a:xfrm>
            <a:off x="4892363" y="3264451"/>
            <a:ext cx="335349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장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동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E3BE39-412B-49C3-934A-D582FC2001AA}"/>
              </a:ext>
            </a:extLst>
          </p:cNvPr>
          <p:cNvSpPr/>
          <p:nvPr/>
        </p:nvSpPr>
        <p:spPr>
          <a:xfrm>
            <a:off x="6098349" y="2006281"/>
            <a:ext cx="1074800" cy="1074800"/>
          </a:xfrm>
          <a:prstGeom prst="ellipse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9FADD7-8FDB-4613-AF5C-04C34646D69D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7173149" y="2210578"/>
            <a:ext cx="2091500" cy="33310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64717-E932-4C33-85CD-A34F0810DAFA}"/>
              </a:ext>
            </a:extLst>
          </p:cNvPr>
          <p:cNvSpPr txBox="1"/>
          <p:nvPr/>
        </p:nvSpPr>
        <p:spPr>
          <a:xfrm>
            <a:off x="8912224" y="2072078"/>
            <a:ext cx="2543379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고기와 채소는 가까이에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2AC07-59B3-4425-943A-00842C85ED98}"/>
              </a:ext>
            </a:extLst>
          </p:cNvPr>
          <p:cNvSpPr txBox="1"/>
          <p:nvPr/>
        </p:nvSpPr>
        <p:spPr>
          <a:xfrm>
            <a:off x="6405560" y="2749212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871CCA-5967-42DD-ADF8-864EC5FEB0AC}"/>
              </a:ext>
            </a:extLst>
          </p:cNvPr>
          <p:cNvSpPr txBox="1"/>
          <p:nvPr/>
        </p:nvSpPr>
        <p:spPr>
          <a:xfrm>
            <a:off x="6405559" y="2063051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DDECCA-31C2-406D-AE90-EAC68B12EBB6}"/>
              </a:ext>
            </a:extLst>
          </p:cNvPr>
          <p:cNvSpPr/>
          <p:nvPr/>
        </p:nvSpPr>
        <p:spPr>
          <a:xfrm>
            <a:off x="473891" y="2294395"/>
            <a:ext cx="4222896" cy="21787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식료품 판매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과일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채소의 매출액이 가장 많은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추석 선물세트가 매출액의 영향을 많이 받은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특히 추석 시즌에만 방문하는 고객들을 사로잡아야 함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C01ABD3-CE84-4D12-9788-55ECBF2E3AF5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7474359" y="4006831"/>
            <a:ext cx="1790290" cy="2592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2BAE933-E92D-4C30-A0F4-74E7583003DE}"/>
              </a:ext>
            </a:extLst>
          </p:cNvPr>
          <p:cNvSpPr txBox="1"/>
          <p:nvPr/>
        </p:nvSpPr>
        <p:spPr>
          <a:xfrm>
            <a:off x="8912224" y="4127562"/>
            <a:ext cx="2543379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 주위에 기타 먹거리를 배치한다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50DFF80-FBC8-4110-B8CD-E73AD537A5F1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324282" y="4540178"/>
            <a:ext cx="614185" cy="430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5268DF5-CD4B-46D1-8E8F-9964E88A4B94}"/>
              </a:ext>
            </a:extLst>
          </p:cNvPr>
          <p:cNvSpPr txBox="1"/>
          <p:nvPr/>
        </p:nvSpPr>
        <p:spPr>
          <a:xfrm>
            <a:off x="1825432" y="4832137"/>
            <a:ext cx="255600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냉장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냉동식품은 같이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73" name="슬라이드 번호 개체 틀 72">
            <a:extLst>
              <a:ext uri="{FF2B5EF4-FFF2-40B4-BE49-F238E27FC236}">
                <a16:creationId xmlns:a16="http://schemas.microsoft.com/office/drawing/2014/main" id="{DB946368-C47A-4BFF-B801-EA244960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199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AB0F44-A592-4FB6-A8FF-25E99141EB12}"/>
              </a:ext>
            </a:extLst>
          </p:cNvPr>
          <p:cNvSpPr/>
          <p:nvPr/>
        </p:nvSpPr>
        <p:spPr>
          <a:xfrm>
            <a:off x="4832350" y="2063052"/>
            <a:ext cx="3530600" cy="371544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CBF30F1-EAE6-4B93-B17E-0B484EB8D36E}"/>
              </a:ext>
            </a:extLst>
          </p:cNvPr>
          <p:cNvSpPr/>
          <p:nvPr/>
        </p:nvSpPr>
        <p:spPr>
          <a:xfrm>
            <a:off x="5658026" y="3357407"/>
            <a:ext cx="1936395" cy="1936395"/>
          </a:xfrm>
          <a:prstGeom prst="ellipse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F2D5D-EC6E-447C-90A2-3C557E00EB3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서비스 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E3C9F-AA0D-4A6F-89FE-C6B626EF41B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4BB5D-8EF2-4801-86C8-CD60D2BE86CA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B02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3F568-1789-4080-901F-EC362523C09E}"/>
              </a:ext>
            </a:extLst>
          </p:cNvPr>
          <p:cNvSpPr txBox="1"/>
          <p:nvPr/>
        </p:nvSpPr>
        <p:spPr>
          <a:xfrm>
            <a:off x="6396035" y="3782276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과자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6120E-68DE-4C97-9B9B-2A9D1C412938}"/>
              </a:ext>
            </a:extLst>
          </p:cNvPr>
          <p:cNvSpPr txBox="1"/>
          <p:nvPr/>
        </p:nvSpPr>
        <p:spPr>
          <a:xfrm>
            <a:off x="6396035" y="5778499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입구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5F0E1-AD2D-471A-9249-E41141CB3F90}"/>
              </a:ext>
            </a:extLst>
          </p:cNvPr>
          <p:cNvSpPr txBox="1"/>
          <p:nvPr/>
        </p:nvSpPr>
        <p:spPr>
          <a:xfrm>
            <a:off x="6880477" y="5476098"/>
            <a:ext cx="736099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선물세트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AE436C-A10C-4F6B-9466-70311414E9E1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7752093" y="5201470"/>
            <a:ext cx="1217281" cy="384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0D74D6-D4BF-46A4-945E-758CC043CD0F}"/>
              </a:ext>
            </a:extLst>
          </p:cNvPr>
          <p:cNvSpPr txBox="1"/>
          <p:nvPr/>
        </p:nvSpPr>
        <p:spPr>
          <a:xfrm>
            <a:off x="8912224" y="4970637"/>
            <a:ext cx="2543379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월 추석 시즌에는 육류가 들어간 선물세트를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7164BA-2A08-48A1-8ADE-02CD16F4270B}"/>
              </a:ext>
            </a:extLst>
          </p:cNvPr>
          <p:cNvSpPr/>
          <p:nvPr/>
        </p:nvSpPr>
        <p:spPr>
          <a:xfrm>
            <a:off x="7481058" y="5450695"/>
            <a:ext cx="271035" cy="271035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0B1E4-9F39-4D58-82DE-B1A7E4985373}"/>
              </a:ext>
            </a:extLst>
          </p:cNvPr>
          <p:cNvSpPr txBox="1"/>
          <p:nvPr/>
        </p:nvSpPr>
        <p:spPr>
          <a:xfrm>
            <a:off x="4892363" y="3264451"/>
            <a:ext cx="335349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장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냉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동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품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E3BE39-412B-49C3-934A-D582FC2001AA}"/>
              </a:ext>
            </a:extLst>
          </p:cNvPr>
          <p:cNvSpPr/>
          <p:nvPr/>
        </p:nvSpPr>
        <p:spPr>
          <a:xfrm>
            <a:off x="6088824" y="2006281"/>
            <a:ext cx="1074800" cy="1074800"/>
          </a:xfrm>
          <a:prstGeom prst="ellipse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9FADD7-8FDB-4613-AF5C-04C34646D69D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7163624" y="2487577"/>
            <a:ext cx="1805750" cy="561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64717-E932-4C33-85CD-A34F0810DAFA}"/>
              </a:ext>
            </a:extLst>
          </p:cNvPr>
          <p:cNvSpPr txBox="1"/>
          <p:nvPr/>
        </p:nvSpPr>
        <p:spPr>
          <a:xfrm>
            <a:off x="8912224" y="2072078"/>
            <a:ext cx="2543379" cy="83099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육류와 채소의 매출이 많은 특징을 이용해 육류와 채소의 종류를 다양하게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하고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품질이 좋은 것으로 진열하여 상품성을 높인다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22AC07-59B3-4425-943A-00842C85ED98}"/>
              </a:ext>
            </a:extLst>
          </p:cNvPr>
          <p:cNvSpPr txBox="1"/>
          <p:nvPr/>
        </p:nvSpPr>
        <p:spPr>
          <a:xfrm>
            <a:off x="6396035" y="2749212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871CCA-5967-42DD-ADF8-864EC5FEB0AC}"/>
              </a:ext>
            </a:extLst>
          </p:cNvPr>
          <p:cNvSpPr txBox="1"/>
          <p:nvPr/>
        </p:nvSpPr>
        <p:spPr>
          <a:xfrm>
            <a:off x="6396034" y="2063051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DDECCA-31C2-406D-AE90-EAC68B12EBB6}"/>
              </a:ext>
            </a:extLst>
          </p:cNvPr>
          <p:cNvSpPr/>
          <p:nvPr/>
        </p:nvSpPr>
        <p:spPr>
          <a:xfrm>
            <a:off x="483757" y="2305224"/>
            <a:ext cx="4181396" cy="2988578"/>
          </a:xfrm>
          <a:prstGeom prst="roundRect">
            <a:avLst/>
          </a:prstGeom>
          <a:solidFill>
            <a:srgbClr val="F8CBAD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식료품 판매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육류와 채소의 매출액이 많은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50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대가 주요 고객들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빈도는 높지만 구매액이 높지 않은 특징이 있으므로 육류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채소의 상품성을 높게 유지하고 그 외 제품의 매출액을 올릴 수 있도록 함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빈도가 높은 고객들이 이탈하지 않도록 단골고객 관리 전략을 세우고 실천함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추석 선물세트가 매출액의 영향을 받지 않음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BAE933-E92D-4C30-A0F4-74E7583003DE}"/>
              </a:ext>
            </a:extLst>
          </p:cNvPr>
          <p:cNvSpPr txBox="1"/>
          <p:nvPr/>
        </p:nvSpPr>
        <p:spPr>
          <a:xfrm>
            <a:off x="8912224" y="3706023"/>
            <a:ext cx="2543379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육류 코너에 가는 동선에 다양한 제품을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E13ADC4-B4AA-41F5-BACE-0FAC6C67E8E0}"/>
              </a:ext>
            </a:extLst>
          </p:cNvPr>
          <p:cNvCxnSpPr>
            <a:cxnSpLocks/>
            <a:stCxn id="45" idx="6"/>
          </p:cNvCxnSpPr>
          <p:nvPr/>
        </p:nvCxnSpPr>
        <p:spPr>
          <a:xfrm flipV="1">
            <a:off x="7594421" y="3936856"/>
            <a:ext cx="1374953" cy="3887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5A9711-68D7-430B-B073-22E0A27F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386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AB0F44-A592-4FB6-A8FF-25E99141EB12}"/>
              </a:ext>
            </a:extLst>
          </p:cNvPr>
          <p:cNvSpPr/>
          <p:nvPr/>
        </p:nvSpPr>
        <p:spPr>
          <a:xfrm>
            <a:off x="4832350" y="2063052"/>
            <a:ext cx="3530600" cy="371544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E3BE39-412B-49C3-934A-D582FC2001AA}"/>
              </a:ext>
            </a:extLst>
          </p:cNvPr>
          <p:cNvSpPr/>
          <p:nvPr/>
        </p:nvSpPr>
        <p:spPr>
          <a:xfrm>
            <a:off x="8001875" y="2479212"/>
            <a:ext cx="270000" cy="270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7164BA-2A08-48A1-8ADE-02CD16F4270B}"/>
              </a:ext>
            </a:extLst>
          </p:cNvPr>
          <p:cNvSpPr/>
          <p:nvPr/>
        </p:nvSpPr>
        <p:spPr>
          <a:xfrm>
            <a:off x="5493638" y="2816765"/>
            <a:ext cx="2208019" cy="2208019"/>
          </a:xfrm>
          <a:prstGeom prst="ellipse">
            <a:avLst/>
          </a:prstGeom>
          <a:solidFill>
            <a:srgbClr val="FF0000">
              <a:alpha val="3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F2D5D-EC6E-447C-90A2-3C557E00EB30}"/>
              </a:ext>
            </a:extLst>
          </p:cNvPr>
          <p:cNvSpPr txBox="1"/>
          <p:nvPr/>
        </p:nvSpPr>
        <p:spPr>
          <a:xfrm>
            <a:off x="399244" y="746973"/>
            <a:ext cx="2987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서비스 제안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오프라인 서비스 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E3C9F-AA0D-4A6F-89FE-C6B626EF41BB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4BB5D-8EF2-4801-86C8-CD60D2BE86CA}"/>
              </a:ext>
            </a:extLst>
          </p:cNvPr>
          <p:cNvSpPr/>
          <p:nvPr/>
        </p:nvSpPr>
        <p:spPr>
          <a:xfrm>
            <a:off x="540908" y="175527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B03</a:t>
            </a:r>
            <a:endParaRPr lang="ko-KR" altLang="en-US" sz="1400" b="1" spc="-150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6120E-68DE-4C97-9B9B-2A9D1C412938}"/>
              </a:ext>
            </a:extLst>
          </p:cNvPr>
          <p:cNvSpPr txBox="1"/>
          <p:nvPr/>
        </p:nvSpPr>
        <p:spPr>
          <a:xfrm>
            <a:off x="6367460" y="5778499"/>
            <a:ext cx="460382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입구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5F0E1-AD2D-471A-9249-E41141CB3F90}"/>
              </a:ext>
            </a:extLst>
          </p:cNvPr>
          <p:cNvSpPr txBox="1"/>
          <p:nvPr/>
        </p:nvSpPr>
        <p:spPr>
          <a:xfrm>
            <a:off x="6298528" y="3782276"/>
            <a:ext cx="598241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AE436C-A10C-4F6B-9466-70311414E9E1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7701657" y="3772601"/>
            <a:ext cx="1229617" cy="1481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0D74D6-D4BF-46A4-945E-758CC043CD0F}"/>
              </a:ext>
            </a:extLst>
          </p:cNvPr>
          <p:cNvSpPr txBox="1"/>
          <p:nvPr/>
        </p:nvSpPr>
        <p:spPr>
          <a:xfrm>
            <a:off x="8912224" y="3541768"/>
            <a:ext cx="2543379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다양한 화장품 제품을 매장 전체에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0B1E4-9F39-4D58-82DE-B1A7E4985373}"/>
              </a:ext>
            </a:extLst>
          </p:cNvPr>
          <p:cNvSpPr txBox="1"/>
          <p:nvPr/>
        </p:nvSpPr>
        <p:spPr>
          <a:xfrm>
            <a:off x="7944616" y="2564546"/>
            <a:ext cx="335349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식</a:t>
            </a:r>
            <a:endParaRPr lang="en-US" altLang="ko-KR" sz="1200" b="1" dirty="0">
              <a:solidFill>
                <a:schemeClr val="tx2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품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59FADD7-8FDB-4613-AF5C-04C34646D69D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8271875" y="2302911"/>
            <a:ext cx="659399" cy="31130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64717-E932-4C33-85CD-A34F0810DAFA}"/>
              </a:ext>
            </a:extLst>
          </p:cNvPr>
          <p:cNvSpPr txBox="1"/>
          <p:nvPr/>
        </p:nvSpPr>
        <p:spPr>
          <a:xfrm>
            <a:off x="8912224" y="2072078"/>
            <a:ext cx="2543379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간단한 식품을 매장 가장자리에 진열한다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DDECCA-31C2-406D-AE90-EAC68B12EBB6}"/>
              </a:ext>
            </a:extLst>
          </p:cNvPr>
          <p:cNvSpPr/>
          <p:nvPr/>
        </p:nvSpPr>
        <p:spPr>
          <a:xfrm>
            <a:off x="502806" y="2305224"/>
            <a:ext cx="4176000" cy="2178785"/>
          </a:xfrm>
          <a:prstGeom prst="roundRect">
            <a:avLst/>
          </a:prstGeom>
          <a:solidFill>
            <a:srgbClr val="FFE6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화장품 판매 매장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대 고객의 비중이 높음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방문 주기가 긴 특징이 있으므로 단골 고객을 만들거나 주기적 할인을 통해 고객의 방문 주기를 짧게 함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전체적으로 매출액이 적은 특징이 있으므로 한번씩 매장의 매출액을 올릴 수 있는 전략을 세움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FB7499F-E08C-44D3-98A4-242A69EB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487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8F0667-6923-47B8-9390-7A44C0AF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AD79DB-33C7-4207-BFBA-5E6F665C7612}"/>
              </a:ext>
            </a:extLst>
          </p:cNvPr>
          <p:cNvSpPr/>
          <p:nvPr/>
        </p:nvSpPr>
        <p:spPr>
          <a:xfrm>
            <a:off x="283335" y="296214"/>
            <a:ext cx="11625330" cy="626557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22174F3-4E3D-430C-8769-34211CB10F1E}"/>
              </a:ext>
            </a:extLst>
          </p:cNvPr>
          <p:cNvSpPr txBox="1">
            <a:spLocks/>
          </p:cNvSpPr>
          <p:nvPr/>
        </p:nvSpPr>
        <p:spPr>
          <a:xfrm>
            <a:off x="1524000" y="2826677"/>
            <a:ext cx="9144000" cy="12046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감사합니다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ThankYou</a:t>
            </a: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75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F9DB2A-036B-463D-B882-5B5C8BE9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2CDD3-47C2-481A-A053-E882E6536B99}"/>
              </a:ext>
            </a:extLst>
          </p:cNvPr>
          <p:cNvSpPr txBox="1"/>
          <p:nvPr/>
        </p:nvSpPr>
        <p:spPr>
          <a:xfrm>
            <a:off x="399244" y="746973"/>
            <a:ext cx="348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0C88CE-06D2-4855-8D1F-DA64DCC98278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BB5E1-A3B0-45F1-9F2C-432754A31215}"/>
              </a:ext>
            </a:extLst>
          </p:cNvPr>
          <p:cNvSpPr/>
          <p:nvPr/>
        </p:nvSpPr>
        <p:spPr>
          <a:xfrm>
            <a:off x="540908" y="1755275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거래정보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BF9617-6B62-4AA7-AE85-6A46FF1BEF97}"/>
              </a:ext>
            </a:extLst>
          </p:cNvPr>
          <p:cNvGrpSpPr/>
          <p:nvPr/>
        </p:nvGrpSpPr>
        <p:grpSpPr>
          <a:xfrm>
            <a:off x="6327906" y="2337359"/>
            <a:ext cx="5447328" cy="2573181"/>
            <a:chOff x="542925" y="2379404"/>
            <a:chExt cx="5699255" cy="3181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E04128-457D-40FB-AF00-A7FE56038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925" y="2379404"/>
              <a:ext cx="5699255" cy="318164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66FEEC-C0B3-4901-AC6F-73ED87CC6DE9}"/>
                </a:ext>
              </a:extLst>
            </p:cNvPr>
            <p:cNvSpPr/>
            <p:nvPr/>
          </p:nvSpPr>
          <p:spPr>
            <a:xfrm>
              <a:off x="3392552" y="2379405"/>
              <a:ext cx="619611" cy="3181642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8B2732-3048-4FCA-B52A-38A8F35EDA81}"/>
              </a:ext>
            </a:extLst>
          </p:cNvPr>
          <p:cNvSpPr txBox="1"/>
          <p:nvPr/>
        </p:nvSpPr>
        <p:spPr>
          <a:xfrm>
            <a:off x="7082344" y="5863098"/>
            <a:ext cx="316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구매금액과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구매량이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행 제거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FA4621-BFB2-4B28-9C86-849B0CB67B2F}"/>
              </a:ext>
            </a:extLst>
          </p:cNvPr>
          <p:cNvGrpSpPr/>
          <p:nvPr/>
        </p:nvGrpSpPr>
        <p:grpSpPr>
          <a:xfrm>
            <a:off x="648672" y="3429000"/>
            <a:ext cx="5447328" cy="2573181"/>
            <a:chOff x="648672" y="2337360"/>
            <a:chExt cx="5447328" cy="25731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4A4B31-5336-4399-B4EC-5F5B24281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672" y="2337360"/>
              <a:ext cx="5447328" cy="257318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1D52D8-3E7D-470B-909F-5BCB126A4251}"/>
                </a:ext>
              </a:extLst>
            </p:cNvPr>
            <p:cNvSpPr/>
            <p:nvPr/>
          </p:nvSpPr>
          <p:spPr>
            <a:xfrm>
              <a:off x="5038531" y="2337360"/>
              <a:ext cx="1057468" cy="2573181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B96D2D-A966-4D14-8C88-42BCA8CE87BC}"/>
              </a:ext>
            </a:extLst>
          </p:cNvPr>
          <p:cNvCxnSpPr>
            <a:cxnSpLocks/>
          </p:cNvCxnSpPr>
          <p:nvPr/>
        </p:nvCxnSpPr>
        <p:spPr>
          <a:xfrm>
            <a:off x="5784980" y="1909163"/>
            <a:ext cx="24819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ECA24A-1D57-45B7-AF47-0B199E39843D}"/>
              </a:ext>
            </a:extLst>
          </p:cNvPr>
          <p:cNvCxnSpPr>
            <a:cxnSpLocks/>
          </p:cNvCxnSpPr>
          <p:nvPr/>
        </p:nvCxnSpPr>
        <p:spPr>
          <a:xfrm>
            <a:off x="8266922" y="1909162"/>
            <a:ext cx="784648" cy="42376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1E405-800C-48F6-8928-84D19A27F8D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559420" y="6001598"/>
            <a:ext cx="522924" cy="5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5669E52-98EC-4B99-A8E5-35525281F73E}"/>
              </a:ext>
            </a:extLst>
          </p:cNvPr>
          <p:cNvCxnSpPr>
            <a:cxnSpLocks/>
          </p:cNvCxnSpPr>
          <p:nvPr/>
        </p:nvCxnSpPr>
        <p:spPr>
          <a:xfrm>
            <a:off x="6095999" y="5728996"/>
            <a:ext cx="463421" cy="27318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72C3A7-4C31-467D-B7F0-2A82AE3E9D86}"/>
              </a:ext>
            </a:extLst>
          </p:cNvPr>
          <p:cNvSpPr txBox="1"/>
          <p:nvPr/>
        </p:nvSpPr>
        <p:spPr>
          <a:xfrm>
            <a:off x="3263285" y="1784886"/>
            <a:ext cx="2561448" cy="27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상품코드가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“unknown”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행 제거</a:t>
            </a:r>
          </a:p>
        </p:txBody>
      </p:sp>
    </p:spTree>
    <p:extLst>
      <p:ext uri="{BB962C8B-B14F-4D97-AF65-F5344CB8AC3E}">
        <p14:creationId xmlns:p14="http://schemas.microsoft.com/office/powerpoint/2010/main" val="108531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779F24-2A6F-4B1D-8212-3F1E1D95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6293C-1CC3-4945-B01A-0CB3EB0D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8" y="2397967"/>
            <a:ext cx="7296150" cy="3813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A2DF6-B35B-4FCE-BE98-11BCA93F087B}"/>
              </a:ext>
            </a:extLst>
          </p:cNvPr>
          <p:cNvSpPr txBox="1"/>
          <p:nvPr/>
        </p:nvSpPr>
        <p:spPr>
          <a:xfrm>
            <a:off x="399244" y="746973"/>
            <a:ext cx="348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1958D1-1829-489D-9AC4-426AA28902A6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E2072C-1ED3-4DE1-AA46-459B5BA59A8A}"/>
              </a:ext>
            </a:extLst>
          </p:cNvPr>
          <p:cNvSpPr/>
          <p:nvPr/>
        </p:nvSpPr>
        <p:spPr>
          <a:xfrm>
            <a:off x="540908" y="1755275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750DC2-E9BF-4D94-BBE6-06CE0FE6928E}"/>
              </a:ext>
            </a:extLst>
          </p:cNvPr>
          <p:cNvSpPr/>
          <p:nvPr/>
        </p:nvSpPr>
        <p:spPr>
          <a:xfrm>
            <a:off x="540908" y="2659225"/>
            <a:ext cx="7296150" cy="309776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AA200-2F30-44E2-A30D-CC06B179A733}"/>
              </a:ext>
            </a:extLst>
          </p:cNvPr>
          <p:cNvSpPr txBox="1"/>
          <p:nvPr/>
        </p:nvSpPr>
        <p:spPr>
          <a:xfrm>
            <a:off x="7912358" y="3750907"/>
            <a:ext cx="3984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건의 구매에서 구매액이 매우 큰 값 제거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(1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천만원 초과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58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ABBA1C-100E-4853-9BFD-B535F8D6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1" y="2397966"/>
            <a:ext cx="7277627" cy="38136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13B2B7-ABB6-48CD-AA5F-25D78F71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F9D8E-4F84-4059-825B-71C1946630B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F5C51-D0CC-44F5-8DFB-935D47C298C5}"/>
              </a:ext>
            </a:extLst>
          </p:cNvPr>
          <p:cNvSpPr txBox="1"/>
          <p:nvPr/>
        </p:nvSpPr>
        <p:spPr>
          <a:xfrm>
            <a:off x="399244" y="746973"/>
            <a:ext cx="348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소개 및 탐색</a:t>
            </a:r>
            <a:endParaRPr lang="en-US" altLang="ko-KR" sz="28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데이터 탐색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26DCB2-E940-4679-BDE5-2AB1117312B4}"/>
              </a:ext>
            </a:extLst>
          </p:cNvPr>
          <p:cNvSpPr/>
          <p:nvPr/>
        </p:nvSpPr>
        <p:spPr>
          <a:xfrm>
            <a:off x="270456" y="746973"/>
            <a:ext cx="128789" cy="792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07CFD1-F6EE-4CDC-9F64-8179EA794E5E}"/>
              </a:ext>
            </a:extLst>
          </p:cNvPr>
          <p:cNvSpPr/>
          <p:nvPr/>
        </p:nvSpPr>
        <p:spPr>
          <a:xfrm>
            <a:off x="540908" y="1755275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| </a:t>
            </a:r>
            <a:r>
              <a:rPr lang="ko-KR" altLang="en-US" sz="1400" b="1" spc="-150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_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거래정보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7D8FD-32F4-4DFC-AE4C-32B0BEB097FB}"/>
              </a:ext>
            </a:extLst>
          </p:cNvPr>
          <p:cNvSpPr/>
          <p:nvPr/>
        </p:nvSpPr>
        <p:spPr>
          <a:xfrm>
            <a:off x="559430" y="2724539"/>
            <a:ext cx="7277627" cy="61582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70441-6E27-4EE8-B0BB-2361FAE07A41}"/>
              </a:ext>
            </a:extLst>
          </p:cNvPr>
          <p:cNvSpPr txBox="1"/>
          <p:nvPr/>
        </p:nvSpPr>
        <p:spPr>
          <a:xfrm>
            <a:off x="7912358" y="3750907"/>
            <a:ext cx="3984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건의 구매에서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구매량이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 매우 큰 값 제거 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(1,600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개 초과</a:t>
            </a: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958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7883</TotalTime>
  <Words>4284</Words>
  <Application>Microsoft Office PowerPoint</Application>
  <PresentationFormat>와이드스크린</PresentationFormat>
  <Paragraphs>1127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Arial Unicode MS</vt:lpstr>
      <vt:lpstr>HY견고딕</vt:lpstr>
      <vt:lpstr>나눔바른</vt:lpstr>
      <vt:lpstr>나눔바른고딕</vt:lpstr>
      <vt:lpstr>맑은 고딕</vt:lpstr>
      <vt:lpstr>함초롬바탕</vt:lpstr>
      <vt:lpstr>Arial</vt:lpstr>
      <vt:lpstr>Arial Nova</vt:lpstr>
      <vt:lpstr>Wingdings</vt:lpstr>
      <vt:lpstr>Office 테마</vt:lpstr>
      <vt:lpstr>롯데 고객 행동분석을 통한  개인화 상품 추천 및 서비스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신지은</dc:creator>
  <cp:lastModifiedBy>신지은</cp:lastModifiedBy>
  <cp:revision>291</cp:revision>
  <dcterms:created xsi:type="dcterms:W3CDTF">2020-01-26T09:45:19Z</dcterms:created>
  <dcterms:modified xsi:type="dcterms:W3CDTF">2021-09-11T07:47:57Z</dcterms:modified>
</cp:coreProperties>
</file>